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10020300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6399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C8675-4343-4F0E-857B-F9216A08B28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6399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BB275-7E29-4B30-908E-454F7A8D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9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0D24C44-603C-4068-9AEA-43395AF67A4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4875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031" y="3271878"/>
            <a:ext cx="8016239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2A45A01-40BE-47C4-9736-A78FD86FD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4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5A01-40BE-47C4-9736-A78FD86FDC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11/3/2016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Why </a:t>
            </a:r>
            <a:r>
              <a:rPr lang="en-GB" dirty="0" err="1" smtClean="0"/>
              <a:t>jonah</a:t>
            </a:r>
            <a:r>
              <a:rPr lang="en-GB" dirty="0" smtClean="0"/>
              <a:t> is a book of mission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Old Testament Survey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38132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By Jose Guerra 3 Nov 2016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38132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Church </a:t>
            </a:r>
            <a:r>
              <a:rPr lang="en-US" sz="1600" dirty="0">
                <a:solidFill>
                  <a:schemeClr val="bg1"/>
                </a:solidFill>
              </a:rPr>
              <a:t>History Team - 0verseer: Pastor Ray </a:t>
            </a:r>
            <a:r>
              <a:rPr lang="en-US" sz="1600" dirty="0" err="1">
                <a:solidFill>
                  <a:schemeClr val="bg1"/>
                </a:solidFill>
              </a:rPr>
              <a:t>Poutney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James Bartley (1870 – 1909)</a:t>
            </a:r>
          </a:p>
          <a:p>
            <a:r>
              <a:rPr lang="en-GB" dirty="0" smtClean="0"/>
              <a:t>Famous for being swallowed by a whale and living circa the 1890s</a:t>
            </a:r>
          </a:p>
          <a:p>
            <a:r>
              <a:rPr lang="en-GB" dirty="0" smtClean="0"/>
              <a:t>Survive inside a whale for 18 hours</a:t>
            </a:r>
          </a:p>
          <a:p>
            <a:r>
              <a:rPr lang="en-GB" dirty="0" smtClean="0"/>
              <a:t>When freed his skin was bleached and he was blind</a:t>
            </a:r>
          </a:p>
          <a:p>
            <a:r>
              <a:rPr lang="en-GB" dirty="0" smtClean="0"/>
              <a:t>Lived for another 43 years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was Jonah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He was a prophet from Gath-</a:t>
            </a:r>
            <a:r>
              <a:rPr lang="en-GB" dirty="0" err="1" smtClean="0"/>
              <a:t>Hepher</a:t>
            </a:r>
            <a:r>
              <a:rPr lang="en-GB" dirty="0" smtClean="0"/>
              <a:t>, the son of </a:t>
            </a:r>
            <a:r>
              <a:rPr lang="en-GB" dirty="0" err="1" smtClean="0"/>
              <a:t>Amittai</a:t>
            </a:r>
            <a:endParaRPr lang="en-GB" dirty="0" smtClean="0"/>
          </a:p>
          <a:p>
            <a:r>
              <a:rPr lang="en-GB" dirty="0" smtClean="0"/>
              <a:t>Active during the reign of the second King Jeroboam</a:t>
            </a:r>
          </a:p>
          <a:p>
            <a:r>
              <a:rPr lang="en-GB" dirty="0" smtClean="0"/>
              <a:t>He was commanded by God to go to the city of Nineveh to prophesy against its wickedness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City of Nineveh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It was the capital of the Assyrian Empire</a:t>
            </a:r>
          </a:p>
          <a:p>
            <a:r>
              <a:rPr lang="en-GB" dirty="0" smtClean="0"/>
              <a:t>They were an idolatrous nation</a:t>
            </a:r>
          </a:p>
          <a:p>
            <a:r>
              <a:rPr lang="en-GB" dirty="0" smtClean="0"/>
              <a:t>Proud and ruthless</a:t>
            </a:r>
          </a:p>
          <a:p>
            <a:r>
              <a:rPr lang="en-GB" dirty="0" smtClean="0"/>
              <a:t>Bent on World conquest</a:t>
            </a:r>
          </a:p>
          <a:p>
            <a:r>
              <a:rPr lang="en-GB" dirty="0" smtClean="0"/>
              <a:t>Had long been a threat to Israel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6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Jonah’s travel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545932"/>
            <a:ext cx="8504238" cy="4534486"/>
          </a:xfrm>
        </p:spPr>
      </p:pic>
    </p:spTree>
    <p:extLst>
      <p:ext uri="{BB962C8B-B14F-4D97-AF65-F5344CB8AC3E}">
        <p14:creationId xmlns:p14="http://schemas.microsoft.com/office/powerpoint/2010/main" val="3525241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6098</TotalTime>
  <Words>141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Old Testament Survey</vt:lpstr>
      <vt:lpstr>Trivia</vt:lpstr>
      <vt:lpstr>Who was Jonah</vt:lpstr>
      <vt:lpstr>The City of Nineveh</vt:lpstr>
      <vt:lpstr>Jonah’s travel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124</cp:revision>
  <cp:lastPrinted>2016-09-27T10:06:49Z</cp:lastPrinted>
  <dcterms:created xsi:type="dcterms:W3CDTF">2016-04-14T13:34:43Z</dcterms:created>
  <dcterms:modified xsi:type="dcterms:W3CDTF">2016-11-03T19:10:07Z</dcterms:modified>
</cp:coreProperties>
</file>