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10020300"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1591" cy="3448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76399" y="0"/>
            <a:ext cx="4341591" cy="344845"/>
          </a:xfrm>
          <a:prstGeom prst="rect">
            <a:avLst/>
          </a:prstGeom>
        </p:spPr>
        <p:txBody>
          <a:bodyPr vert="horz" lIns="91440" tIns="45720" rIns="91440" bIns="45720" rtlCol="0"/>
          <a:lstStyle>
            <a:lvl1pPr algn="r">
              <a:defRPr sz="1200"/>
            </a:lvl1pPr>
          </a:lstStyle>
          <a:p>
            <a:fld id="{D53C8675-4343-4F0E-857B-F9216A08B289}" type="datetimeFigureOut">
              <a:rPr lang="en-US" smtClean="0"/>
              <a:t>11/3/2016</a:t>
            </a:fld>
            <a:endParaRPr lang="en-US"/>
          </a:p>
        </p:txBody>
      </p:sp>
      <p:sp>
        <p:nvSpPr>
          <p:cNvPr id="4" name="Footer Placeholder 3"/>
          <p:cNvSpPr>
            <a:spLocks noGrp="1"/>
          </p:cNvSpPr>
          <p:nvPr>
            <p:ph type="ftr" sz="quarter" idx="2"/>
          </p:nvPr>
        </p:nvSpPr>
        <p:spPr>
          <a:xfrm>
            <a:off x="0" y="6542227"/>
            <a:ext cx="4341591" cy="3448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76399" y="6542227"/>
            <a:ext cx="4341591" cy="344845"/>
          </a:xfrm>
          <a:prstGeom prst="rect">
            <a:avLst/>
          </a:prstGeom>
        </p:spPr>
        <p:txBody>
          <a:bodyPr vert="horz" lIns="91440" tIns="45720" rIns="91440" bIns="45720" rtlCol="0" anchor="b"/>
          <a:lstStyle>
            <a:lvl1pPr algn="r">
              <a:defRPr sz="1200"/>
            </a:lvl1pPr>
          </a:lstStyle>
          <a:p>
            <a:fld id="{586BB275-7E29-4B30-908E-454F7A8D52DD}" type="slidenum">
              <a:rPr lang="en-US" smtClean="0"/>
              <a:t>‹#›</a:t>
            </a:fld>
            <a:endParaRPr lang="en-US"/>
          </a:p>
        </p:txBody>
      </p:sp>
    </p:spTree>
    <p:extLst>
      <p:ext uri="{BB962C8B-B14F-4D97-AF65-F5344CB8AC3E}">
        <p14:creationId xmlns:p14="http://schemas.microsoft.com/office/powerpoint/2010/main" val="3257391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2131" cy="344408"/>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5675851" y="0"/>
            <a:ext cx="4342131" cy="344408"/>
          </a:xfrm>
          <a:prstGeom prst="rect">
            <a:avLst/>
          </a:prstGeom>
        </p:spPr>
        <p:txBody>
          <a:bodyPr vert="horz" lIns="96616" tIns="48308" rIns="96616" bIns="48308" rtlCol="0"/>
          <a:lstStyle>
            <a:lvl1pPr algn="r">
              <a:defRPr sz="1300"/>
            </a:lvl1pPr>
          </a:lstStyle>
          <a:p>
            <a:fld id="{70D24C44-603C-4068-9AEA-43395AF67A4C}" type="datetimeFigureOut">
              <a:rPr lang="en-US" smtClean="0"/>
              <a:t>11/3/2016</a:t>
            </a:fld>
            <a:endParaRPr lang="en-US"/>
          </a:p>
        </p:txBody>
      </p:sp>
      <p:sp>
        <p:nvSpPr>
          <p:cNvPr id="4" name="Slide Image Placeholder 3"/>
          <p:cNvSpPr>
            <a:spLocks noGrp="1" noRot="1" noChangeAspect="1"/>
          </p:cNvSpPr>
          <p:nvPr>
            <p:ph type="sldImg" idx="2"/>
          </p:nvPr>
        </p:nvSpPr>
        <p:spPr>
          <a:xfrm>
            <a:off x="3287713" y="515938"/>
            <a:ext cx="3444875" cy="258286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1002031" y="3271878"/>
            <a:ext cx="8016239" cy="3099673"/>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42560"/>
            <a:ext cx="4342131" cy="344408"/>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5675851" y="6542560"/>
            <a:ext cx="4342131" cy="344408"/>
          </a:xfrm>
          <a:prstGeom prst="rect">
            <a:avLst/>
          </a:prstGeom>
        </p:spPr>
        <p:txBody>
          <a:bodyPr vert="horz" lIns="96616" tIns="48308" rIns="96616" bIns="48308" rtlCol="0" anchor="b"/>
          <a:lstStyle>
            <a:lvl1pPr algn="r">
              <a:defRPr sz="1300"/>
            </a:lvl1pPr>
          </a:lstStyle>
          <a:p>
            <a:fld id="{B2A45A01-40BE-47C4-9736-A78FD86FDC91}" type="slidenum">
              <a:rPr lang="en-US" smtClean="0"/>
              <a:t>‹#›</a:t>
            </a:fld>
            <a:endParaRPr lang="en-US"/>
          </a:p>
        </p:txBody>
      </p:sp>
    </p:spTree>
    <p:extLst>
      <p:ext uri="{BB962C8B-B14F-4D97-AF65-F5344CB8AC3E}">
        <p14:creationId xmlns:p14="http://schemas.microsoft.com/office/powerpoint/2010/main" val="343644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A45A01-40BE-47C4-9736-A78FD86FDC91}" type="slidenum">
              <a:rPr lang="en-US" smtClean="0"/>
              <a:t>1</a:t>
            </a:fld>
            <a:endParaRPr lang="en-US"/>
          </a:p>
        </p:txBody>
      </p:sp>
    </p:spTree>
    <p:extLst>
      <p:ext uri="{BB962C8B-B14F-4D97-AF65-F5344CB8AC3E}">
        <p14:creationId xmlns:p14="http://schemas.microsoft.com/office/powerpoint/2010/main" val="141161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11/3/2016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11/3/2016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11/3/2016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11/3/2016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Old testament Mission</a:t>
            </a:r>
            <a:endParaRPr lang="en-GB" dirty="0" smtClean="0"/>
          </a:p>
        </p:txBody>
      </p:sp>
      <p:sp>
        <p:nvSpPr>
          <p:cNvPr id="3" name="Title 2"/>
          <p:cNvSpPr>
            <a:spLocks noGrp="1"/>
          </p:cNvSpPr>
          <p:nvPr>
            <p:ph type="ctrTitle"/>
          </p:nvPr>
        </p:nvSpPr>
        <p:spPr/>
        <p:txBody>
          <a:bodyPr/>
          <a:lstStyle/>
          <a:p>
            <a:r>
              <a:rPr lang="en-GB" dirty="0" smtClean="0"/>
              <a:t>Old Testament Survey</a:t>
            </a:r>
            <a:endParaRPr lang="en-US" dirty="0"/>
          </a:p>
        </p:txBody>
      </p:sp>
      <p:sp>
        <p:nvSpPr>
          <p:cNvPr id="4" name="TextBox 3"/>
          <p:cNvSpPr txBox="1"/>
          <p:nvPr/>
        </p:nvSpPr>
        <p:spPr>
          <a:xfrm>
            <a:off x="107504" y="6381328"/>
            <a:ext cx="3240360" cy="338554"/>
          </a:xfrm>
          <a:prstGeom prst="rect">
            <a:avLst/>
          </a:prstGeom>
          <a:noFill/>
        </p:spPr>
        <p:txBody>
          <a:bodyPr wrap="square" rtlCol="0">
            <a:spAutoFit/>
          </a:bodyPr>
          <a:lstStyle/>
          <a:p>
            <a:r>
              <a:rPr lang="en-US" sz="1600" dirty="0" smtClean="0">
                <a:solidFill>
                  <a:schemeClr val="bg1"/>
                </a:solidFill>
              </a:rPr>
              <a:t>By </a:t>
            </a:r>
            <a:r>
              <a:rPr lang="en-US" sz="1600" dirty="0" smtClean="0">
                <a:solidFill>
                  <a:schemeClr val="bg1"/>
                </a:solidFill>
              </a:rPr>
              <a:t>Robert Morris 3 Nov </a:t>
            </a:r>
            <a:r>
              <a:rPr lang="en-US" sz="1600" dirty="0" smtClean="0">
                <a:solidFill>
                  <a:schemeClr val="bg1"/>
                </a:solidFill>
              </a:rPr>
              <a:t>2016</a:t>
            </a:r>
            <a:endParaRPr lang="en-US" sz="1600" dirty="0">
              <a:solidFill>
                <a:schemeClr val="bg1"/>
              </a:solidFill>
            </a:endParaRPr>
          </a:p>
        </p:txBody>
      </p:sp>
      <p:sp>
        <p:nvSpPr>
          <p:cNvPr id="5" name="TextBox 4"/>
          <p:cNvSpPr txBox="1"/>
          <p:nvPr/>
        </p:nvSpPr>
        <p:spPr>
          <a:xfrm>
            <a:off x="3995936" y="6381328"/>
            <a:ext cx="5184576" cy="338554"/>
          </a:xfrm>
          <a:prstGeom prst="rect">
            <a:avLst/>
          </a:prstGeom>
          <a:noFill/>
        </p:spPr>
        <p:txBody>
          <a:bodyPr wrap="square" rtlCol="0">
            <a:spAutoFit/>
          </a:bodyPr>
          <a:lstStyle/>
          <a:p>
            <a:r>
              <a:rPr lang="en-US" sz="1600" dirty="0" smtClean="0">
                <a:solidFill>
                  <a:schemeClr val="bg1"/>
                </a:solidFill>
              </a:rPr>
              <a:t>Church </a:t>
            </a:r>
            <a:r>
              <a:rPr lang="en-US" sz="1600" dirty="0">
                <a:solidFill>
                  <a:schemeClr val="bg1"/>
                </a:solidFill>
              </a:rPr>
              <a:t>History Team - 0verseer: Pastor Ray </a:t>
            </a:r>
            <a:r>
              <a:rPr lang="en-US" sz="1600" dirty="0" err="1">
                <a:solidFill>
                  <a:schemeClr val="bg1"/>
                </a:solidFill>
              </a:rPr>
              <a:t>Poutney</a:t>
            </a:r>
            <a:endParaRPr lang="en-US" sz="1600" dirty="0"/>
          </a:p>
        </p:txBody>
      </p:sp>
    </p:spTree>
    <p:extLst>
      <p:ext uri="{BB962C8B-B14F-4D97-AF65-F5344CB8AC3E}">
        <p14:creationId xmlns:p14="http://schemas.microsoft.com/office/powerpoint/2010/main" val="37159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in Action</a:t>
            </a:r>
            <a:endParaRPr lang="en-US" dirty="0"/>
          </a:p>
        </p:txBody>
      </p:sp>
      <p:sp>
        <p:nvSpPr>
          <p:cNvPr id="3" name="Content Placeholder 2"/>
          <p:cNvSpPr>
            <a:spLocks noGrp="1"/>
          </p:cNvSpPr>
          <p:nvPr>
            <p:ph sz="quarter" idx="1"/>
          </p:nvPr>
        </p:nvSpPr>
        <p:spPr/>
        <p:txBody>
          <a:bodyPr>
            <a:normAutofit fontScale="92500"/>
          </a:bodyPr>
          <a:lstStyle/>
          <a:p>
            <a:r>
              <a:rPr lang="en-US" dirty="0"/>
              <a:t>Matthew 1:1-6New King James Version (NKJV)</a:t>
            </a:r>
          </a:p>
          <a:p>
            <a:r>
              <a:rPr lang="en-US" dirty="0"/>
              <a:t>The Genealogy of Jesus Christ</a:t>
            </a:r>
          </a:p>
          <a:p>
            <a:r>
              <a:rPr lang="en-US" dirty="0"/>
              <a:t>1 The book of the genealogy of Jesus Christ, the Son of David, the Son of Abraham:</a:t>
            </a:r>
          </a:p>
          <a:p>
            <a:r>
              <a:rPr lang="en-US" dirty="0"/>
              <a:t>2 Abraham begot Isaac, Isaac begot Jacob, and Jacob begot Judah and his brothers. 3 Judah begot Perez and </a:t>
            </a:r>
            <a:r>
              <a:rPr lang="en-US" dirty="0" err="1"/>
              <a:t>Zerah</a:t>
            </a:r>
            <a:r>
              <a:rPr lang="en-US" dirty="0"/>
              <a:t> by Tamar, Perez begot </a:t>
            </a:r>
            <a:r>
              <a:rPr lang="en-US" dirty="0" err="1"/>
              <a:t>Hezron</a:t>
            </a:r>
            <a:r>
              <a:rPr lang="en-US" dirty="0"/>
              <a:t>, and </a:t>
            </a:r>
            <a:r>
              <a:rPr lang="en-US" dirty="0" err="1"/>
              <a:t>Hezron</a:t>
            </a:r>
            <a:r>
              <a:rPr lang="en-US" dirty="0"/>
              <a:t> begot Ram. 4 Ram begot </a:t>
            </a:r>
            <a:r>
              <a:rPr lang="en-US" dirty="0" err="1"/>
              <a:t>Amminadab</a:t>
            </a:r>
            <a:r>
              <a:rPr lang="en-US" dirty="0"/>
              <a:t>, </a:t>
            </a:r>
            <a:r>
              <a:rPr lang="en-US" dirty="0" err="1"/>
              <a:t>Amminadab</a:t>
            </a:r>
            <a:r>
              <a:rPr lang="en-US" dirty="0"/>
              <a:t> begot </a:t>
            </a:r>
            <a:r>
              <a:rPr lang="en-US" dirty="0" err="1"/>
              <a:t>Nahshon</a:t>
            </a:r>
            <a:r>
              <a:rPr lang="en-US" dirty="0"/>
              <a:t>, and </a:t>
            </a:r>
            <a:r>
              <a:rPr lang="en-US" dirty="0" err="1"/>
              <a:t>Nahshon</a:t>
            </a:r>
            <a:r>
              <a:rPr lang="en-US" dirty="0"/>
              <a:t> begot Salmon. 5 Salmon begot Boaz by Rahab, Boaz begot Obed by Ruth, Obed begot Jesse, 6 and Jesse begot David the king.</a:t>
            </a:r>
          </a:p>
        </p:txBody>
      </p:sp>
    </p:spTree>
    <p:extLst>
      <p:ext uri="{BB962C8B-B14F-4D97-AF65-F5344CB8AC3E}">
        <p14:creationId xmlns:p14="http://schemas.microsoft.com/office/powerpoint/2010/main" val="2412346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in Action</a:t>
            </a:r>
            <a:endParaRPr lang="en-US" dirty="0"/>
          </a:p>
        </p:txBody>
      </p:sp>
      <p:sp>
        <p:nvSpPr>
          <p:cNvPr id="3" name="Content Placeholder 2"/>
          <p:cNvSpPr>
            <a:spLocks noGrp="1"/>
          </p:cNvSpPr>
          <p:nvPr>
            <p:ph sz="quarter" idx="1"/>
          </p:nvPr>
        </p:nvSpPr>
        <p:spPr/>
        <p:txBody>
          <a:bodyPr>
            <a:normAutofit/>
          </a:bodyPr>
          <a:lstStyle/>
          <a:p>
            <a:r>
              <a:rPr lang="en-US" dirty="0"/>
              <a:t>2 Kings 5:1-5King James Version (KJV)</a:t>
            </a:r>
          </a:p>
          <a:p>
            <a:r>
              <a:rPr lang="en-US" dirty="0"/>
              <a:t>1 Now </a:t>
            </a:r>
            <a:r>
              <a:rPr lang="en-US" dirty="0" err="1"/>
              <a:t>Naaman</a:t>
            </a:r>
            <a:r>
              <a:rPr lang="en-US" dirty="0"/>
              <a:t>, captain of the host of the king of Syria, was a great man with his master, and </a:t>
            </a:r>
            <a:r>
              <a:rPr lang="en-US" dirty="0" err="1"/>
              <a:t>honourable</a:t>
            </a:r>
            <a:r>
              <a:rPr lang="en-US" dirty="0"/>
              <a:t>, because by him the Lord had given deliverance unto Syria: he was also a mighty man in </a:t>
            </a:r>
            <a:r>
              <a:rPr lang="en-US" dirty="0" err="1"/>
              <a:t>valour</a:t>
            </a:r>
            <a:r>
              <a:rPr lang="en-US" dirty="0"/>
              <a:t>, but he was a leper.</a:t>
            </a:r>
          </a:p>
          <a:p>
            <a:r>
              <a:rPr lang="en-US" dirty="0"/>
              <a:t>2 And the Syrians had gone out by companies, and had brought away captive out of the land of Israel a little maid; and she waited on </a:t>
            </a:r>
            <a:r>
              <a:rPr lang="en-US" dirty="0" err="1"/>
              <a:t>Naaman's</a:t>
            </a:r>
            <a:r>
              <a:rPr lang="en-US" dirty="0"/>
              <a:t> wife.</a:t>
            </a:r>
          </a:p>
        </p:txBody>
      </p:sp>
    </p:spTree>
    <p:extLst>
      <p:ext uri="{BB962C8B-B14F-4D97-AF65-F5344CB8AC3E}">
        <p14:creationId xmlns:p14="http://schemas.microsoft.com/office/powerpoint/2010/main" val="326835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Call to Mission</a:t>
            </a:r>
            <a:endParaRPr lang="en-US" dirty="0"/>
          </a:p>
        </p:txBody>
      </p:sp>
      <p:sp>
        <p:nvSpPr>
          <p:cNvPr id="3" name="Content Placeholder 2"/>
          <p:cNvSpPr>
            <a:spLocks noGrp="1"/>
          </p:cNvSpPr>
          <p:nvPr>
            <p:ph sz="quarter" idx="1"/>
          </p:nvPr>
        </p:nvSpPr>
        <p:spPr/>
        <p:txBody>
          <a:bodyPr/>
          <a:lstStyle/>
          <a:p>
            <a:r>
              <a:rPr lang="en-US" dirty="0"/>
              <a:t>Genesis 12:1-3King James Version (KJV)</a:t>
            </a:r>
          </a:p>
          <a:p>
            <a:r>
              <a:rPr lang="en-US" dirty="0"/>
              <a:t>12 Now the Lord had said unto Abram, Get thee out of thy country, and from thy kindred, and from thy father's house, unto a land that I will shew thee:</a:t>
            </a:r>
          </a:p>
          <a:p>
            <a:r>
              <a:rPr lang="en-US" dirty="0"/>
              <a:t>2 And I will make of thee a great nation, and I will bless thee, and make thy name great; and thou shalt be a blessing:</a:t>
            </a:r>
          </a:p>
          <a:p>
            <a:r>
              <a:rPr lang="en-US" dirty="0"/>
              <a:t>3 And I will bless them that bless thee, and curse him that </a:t>
            </a:r>
            <a:r>
              <a:rPr lang="en-US" dirty="0" err="1"/>
              <a:t>curseth</a:t>
            </a:r>
            <a:r>
              <a:rPr lang="en-US" dirty="0"/>
              <a:t> thee: and in thee shall all families of the earth be blessed.</a:t>
            </a:r>
          </a:p>
          <a:p>
            <a:endParaRPr lang="en-US" dirty="0"/>
          </a:p>
        </p:txBody>
      </p:sp>
    </p:spTree>
    <p:extLst>
      <p:ext uri="{BB962C8B-B14F-4D97-AF65-F5344CB8AC3E}">
        <p14:creationId xmlns:p14="http://schemas.microsoft.com/office/powerpoint/2010/main" val="325381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Call to Mission</a:t>
            </a:r>
            <a:endParaRPr lang="en-US" dirty="0"/>
          </a:p>
        </p:txBody>
      </p:sp>
      <p:sp>
        <p:nvSpPr>
          <p:cNvPr id="3" name="Content Placeholder 2"/>
          <p:cNvSpPr>
            <a:spLocks noGrp="1"/>
          </p:cNvSpPr>
          <p:nvPr>
            <p:ph sz="quarter" idx="1"/>
          </p:nvPr>
        </p:nvSpPr>
        <p:spPr/>
        <p:txBody>
          <a:bodyPr/>
          <a:lstStyle/>
          <a:p>
            <a:r>
              <a:rPr lang="en-US" dirty="0"/>
              <a:t>Genesis 22:18King James Version (KJV)</a:t>
            </a:r>
          </a:p>
          <a:p>
            <a:r>
              <a:rPr lang="en-US" dirty="0"/>
              <a:t>18 And in thy seed shall all the nations of the earth be blessed; because thou hast obeyed my voice.</a:t>
            </a:r>
          </a:p>
          <a:p>
            <a:endParaRPr lang="en-US" dirty="0" smtClean="0"/>
          </a:p>
          <a:p>
            <a:endParaRPr lang="en-US" dirty="0"/>
          </a:p>
        </p:txBody>
      </p:sp>
    </p:spTree>
    <p:extLst>
      <p:ext uri="{BB962C8B-B14F-4D97-AF65-F5344CB8AC3E}">
        <p14:creationId xmlns:p14="http://schemas.microsoft.com/office/powerpoint/2010/main" val="83890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Call to Mission</a:t>
            </a:r>
            <a:endParaRPr lang="en-US" dirty="0"/>
          </a:p>
        </p:txBody>
      </p:sp>
      <p:sp>
        <p:nvSpPr>
          <p:cNvPr id="3" name="Content Placeholder 2"/>
          <p:cNvSpPr>
            <a:spLocks noGrp="1"/>
          </p:cNvSpPr>
          <p:nvPr>
            <p:ph sz="quarter" idx="1"/>
          </p:nvPr>
        </p:nvSpPr>
        <p:spPr/>
        <p:txBody>
          <a:bodyPr/>
          <a:lstStyle/>
          <a:p>
            <a:r>
              <a:rPr lang="en-US" dirty="0"/>
              <a:t>Psalm 57:9-11King James Version (KJV)</a:t>
            </a:r>
          </a:p>
          <a:p>
            <a:r>
              <a:rPr lang="en-US" dirty="0"/>
              <a:t>9 I will praise thee, O Lord, among the people: I will sing unto thee among the nations.</a:t>
            </a:r>
          </a:p>
          <a:p>
            <a:r>
              <a:rPr lang="en-US" dirty="0"/>
              <a:t>10 For thy mercy is great unto the heavens, and thy truth unto the clouds.</a:t>
            </a:r>
          </a:p>
          <a:p>
            <a:r>
              <a:rPr lang="en-US" dirty="0"/>
              <a:t>11 Be thou exalted, O God, above the heavens: let thy glory be above all the earth.</a:t>
            </a:r>
          </a:p>
        </p:txBody>
      </p:sp>
    </p:spTree>
    <p:extLst>
      <p:ext uri="{BB962C8B-B14F-4D97-AF65-F5344CB8AC3E}">
        <p14:creationId xmlns:p14="http://schemas.microsoft.com/office/powerpoint/2010/main" val="1540870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Call to Mission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Psalm 108King James Version (KJV)</a:t>
            </a:r>
          </a:p>
          <a:p>
            <a:r>
              <a:rPr lang="en-US" dirty="0"/>
              <a:t>1 O God, my heart is fixed; I will sing and give praise, even with my glory.</a:t>
            </a:r>
          </a:p>
          <a:p>
            <a:r>
              <a:rPr lang="en-US" dirty="0"/>
              <a:t>2 Awake, psaltery and harp: I myself will awake early.</a:t>
            </a:r>
          </a:p>
          <a:p>
            <a:r>
              <a:rPr lang="en-US" dirty="0"/>
              <a:t>3 I will praise thee, O Lord, among the people: and I will sing praises unto thee among the nations.</a:t>
            </a:r>
          </a:p>
          <a:p>
            <a:r>
              <a:rPr lang="en-US" dirty="0"/>
              <a:t>4 For thy mercy is great above the heavens: and thy truth </a:t>
            </a:r>
            <a:r>
              <a:rPr lang="en-US" dirty="0" err="1"/>
              <a:t>reacheth</a:t>
            </a:r>
            <a:r>
              <a:rPr lang="en-US" dirty="0"/>
              <a:t> unto the clouds.</a:t>
            </a:r>
          </a:p>
          <a:p>
            <a:r>
              <a:rPr lang="en-US" dirty="0"/>
              <a:t>5 Be thou exalted, O God, above the heavens: and thy glory above all the </a:t>
            </a:r>
            <a:r>
              <a:rPr lang="en-US" dirty="0" err="1"/>
              <a:t>earth;Psalm</a:t>
            </a:r>
            <a:r>
              <a:rPr lang="en-US" dirty="0"/>
              <a:t> 117King James Version (KJV)</a:t>
            </a:r>
          </a:p>
          <a:p>
            <a:r>
              <a:rPr lang="en-US" dirty="0"/>
              <a:t>117 O praise the Lord, all ye nations: praise him, all ye people.</a:t>
            </a:r>
          </a:p>
          <a:p>
            <a:r>
              <a:rPr lang="en-US" dirty="0"/>
              <a:t>2 For his merciful kindness is great toward us: and the truth of the Lord </a:t>
            </a:r>
            <a:r>
              <a:rPr lang="en-US" dirty="0" err="1"/>
              <a:t>endureth</a:t>
            </a:r>
            <a:r>
              <a:rPr lang="en-US" dirty="0"/>
              <a:t> for ever. Praise ye the Lord.</a:t>
            </a:r>
          </a:p>
        </p:txBody>
      </p:sp>
    </p:spTree>
    <p:extLst>
      <p:ext uri="{BB962C8B-B14F-4D97-AF65-F5344CB8AC3E}">
        <p14:creationId xmlns:p14="http://schemas.microsoft.com/office/powerpoint/2010/main" val="273583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Call to Mission</a:t>
            </a:r>
            <a:endParaRPr lang="en-US" dirty="0"/>
          </a:p>
        </p:txBody>
      </p:sp>
      <p:sp>
        <p:nvSpPr>
          <p:cNvPr id="3" name="Content Placeholder 2"/>
          <p:cNvSpPr>
            <a:spLocks noGrp="1"/>
          </p:cNvSpPr>
          <p:nvPr>
            <p:ph sz="quarter" idx="1"/>
          </p:nvPr>
        </p:nvSpPr>
        <p:spPr/>
        <p:txBody>
          <a:bodyPr>
            <a:normAutofit fontScale="92500"/>
          </a:bodyPr>
          <a:lstStyle/>
          <a:p>
            <a:r>
              <a:rPr lang="en-US" dirty="0"/>
              <a:t>Isaiah 61:10-11King James Version (KJV)</a:t>
            </a:r>
          </a:p>
          <a:p>
            <a:r>
              <a:rPr lang="en-US" dirty="0"/>
              <a:t>10 I will greatly rejoice in the Lord, my soul shall be joyful in my God; for he hath clothed me with the garments of salvation, he hath covered me with the robe of righteousness, as a bridegroom </a:t>
            </a:r>
            <a:r>
              <a:rPr lang="en-US" dirty="0" err="1"/>
              <a:t>decketh</a:t>
            </a:r>
            <a:r>
              <a:rPr lang="en-US" dirty="0"/>
              <a:t> himself with ornaments, and as a bride </a:t>
            </a:r>
            <a:r>
              <a:rPr lang="en-US" dirty="0" err="1"/>
              <a:t>adorneth</a:t>
            </a:r>
            <a:r>
              <a:rPr lang="en-US" dirty="0"/>
              <a:t> herself with her jewels.</a:t>
            </a:r>
          </a:p>
          <a:p>
            <a:r>
              <a:rPr lang="en-US" dirty="0"/>
              <a:t>11 For as the earth </a:t>
            </a:r>
            <a:r>
              <a:rPr lang="en-US" dirty="0" err="1"/>
              <a:t>bringeth</a:t>
            </a:r>
            <a:r>
              <a:rPr lang="en-US" dirty="0"/>
              <a:t> forth her bud, and as the garden </a:t>
            </a:r>
            <a:r>
              <a:rPr lang="en-US" dirty="0" err="1"/>
              <a:t>causeth</a:t>
            </a:r>
            <a:r>
              <a:rPr lang="en-US" dirty="0"/>
              <a:t> the things that are sown in it to spring forth; so the Lord God will cause righteousness and praise to spring forth before all the nations.</a:t>
            </a:r>
          </a:p>
        </p:txBody>
      </p:sp>
    </p:spTree>
    <p:extLst>
      <p:ext uri="{BB962C8B-B14F-4D97-AF65-F5344CB8AC3E}">
        <p14:creationId xmlns:p14="http://schemas.microsoft.com/office/powerpoint/2010/main" val="250399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Call to Mission</a:t>
            </a:r>
            <a:endParaRPr lang="en-US" dirty="0"/>
          </a:p>
        </p:txBody>
      </p:sp>
      <p:sp>
        <p:nvSpPr>
          <p:cNvPr id="3" name="Content Placeholder 2"/>
          <p:cNvSpPr>
            <a:spLocks noGrp="1"/>
          </p:cNvSpPr>
          <p:nvPr>
            <p:ph sz="quarter" idx="1"/>
          </p:nvPr>
        </p:nvSpPr>
        <p:spPr/>
        <p:txBody>
          <a:bodyPr>
            <a:normAutofit/>
          </a:bodyPr>
          <a:lstStyle/>
          <a:p>
            <a:r>
              <a:rPr lang="en-US" dirty="0"/>
              <a:t>Jeremiah 33:8-9King James Version (KJV)</a:t>
            </a:r>
          </a:p>
          <a:p>
            <a:r>
              <a:rPr lang="en-US" dirty="0"/>
              <a:t>8 And I will cleanse them from all their iniquity, whereby they have sinned against me; and I will pardon all their iniquities, whereby they have sinned, and whereby they have transgressed against me.</a:t>
            </a:r>
          </a:p>
          <a:p>
            <a:r>
              <a:rPr lang="en-US" dirty="0"/>
              <a:t>9 And it shall be to me a name of joy, a praise and an </a:t>
            </a:r>
            <a:r>
              <a:rPr lang="en-US" dirty="0" err="1"/>
              <a:t>honour</a:t>
            </a:r>
            <a:r>
              <a:rPr lang="en-US" dirty="0"/>
              <a:t> before all the nations of the earth, which shall hear all the good that I do unto them: and they shall fear and tremble for all the goodness and for all the prosperity that I procure unto it.</a:t>
            </a:r>
          </a:p>
        </p:txBody>
      </p:sp>
    </p:spTree>
    <p:extLst>
      <p:ext uri="{BB962C8B-B14F-4D97-AF65-F5344CB8AC3E}">
        <p14:creationId xmlns:p14="http://schemas.microsoft.com/office/powerpoint/2010/main" val="2581023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in Action</a:t>
            </a:r>
            <a:endParaRPr lang="en-US" dirty="0"/>
          </a:p>
        </p:txBody>
      </p:sp>
      <p:sp>
        <p:nvSpPr>
          <p:cNvPr id="3" name="Content Placeholder 2"/>
          <p:cNvSpPr>
            <a:spLocks noGrp="1"/>
          </p:cNvSpPr>
          <p:nvPr>
            <p:ph sz="quarter" idx="1"/>
          </p:nvPr>
        </p:nvSpPr>
        <p:spPr/>
        <p:txBody>
          <a:bodyPr>
            <a:normAutofit lnSpcReduction="10000"/>
          </a:bodyPr>
          <a:lstStyle/>
          <a:p>
            <a:r>
              <a:rPr lang="en-US" dirty="0"/>
              <a:t>Exodus 12:37-39New King James Version (NKJV)</a:t>
            </a:r>
          </a:p>
          <a:p>
            <a:r>
              <a:rPr lang="en-US" dirty="0"/>
              <a:t>37 Then the children of Israel journeyed from Rameses to Succoth, about six hundred thousand men on foot, besides children. 38 A mixed multitude went up with them also, and flocks and herds—a great deal of livestock. 39 And they baked unleavened cakes of the dough which they had brought out of Egypt; for it was not leavened, because they were driven out of Egypt and could not wait, nor had they prepared provisions for themselves</a:t>
            </a:r>
            <a:r>
              <a:rPr lang="en-US" dirty="0" smtClean="0"/>
              <a:t>.</a:t>
            </a:r>
            <a:endParaRPr lang="en-US" dirty="0"/>
          </a:p>
        </p:txBody>
      </p:sp>
    </p:spTree>
    <p:extLst>
      <p:ext uri="{BB962C8B-B14F-4D97-AF65-F5344CB8AC3E}">
        <p14:creationId xmlns:p14="http://schemas.microsoft.com/office/powerpoint/2010/main" val="391946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in Action</a:t>
            </a:r>
            <a:endParaRPr lang="en-US" dirty="0"/>
          </a:p>
        </p:txBody>
      </p:sp>
      <p:sp>
        <p:nvSpPr>
          <p:cNvPr id="3" name="Content Placeholder 2"/>
          <p:cNvSpPr>
            <a:spLocks noGrp="1"/>
          </p:cNvSpPr>
          <p:nvPr>
            <p:ph sz="quarter" idx="1"/>
          </p:nvPr>
        </p:nvSpPr>
        <p:spPr/>
        <p:txBody>
          <a:bodyPr>
            <a:normAutofit/>
          </a:bodyPr>
          <a:lstStyle/>
          <a:p>
            <a:r>
              <a:rPr lang="en-US" dirty="0" smtClean="0"/>
              <a:t>Book </a:t>
            </a:r>
            <a:r>
              <a:rPr lang="en-US" dirty="0"/>
              <a:t>of Ruth (the </a:t>
            </a:r>
            <a:r>
              <a:rPr lang="en-US" dirty="0" err="1"/>
              <a:t>Moabitesse</a:t>
            </a:r>
            <a:r>
              <a:rPr lang="en-US" dirty="0"/>
              <a:t>),- daughter-in-law of Naomi. She married Boaz who was the great-grandfather of king David.</a:t>
            </a:r>
          </a:p>
          <a:p>
            <a:r>
              <a:rPr lang="en-US" dirty="0"/>
              <a:t>Rahab the Canaanite harlot (Joshua 2 &amp; 6)</a:t>
            </a:r>
          </a:p>
        </p:txBody>
      </p:sp>
    </p:spTree>
    <p:extLst>
      <p:ext uri="{BB962C8B-B14F-4D97-AF65-F5344CB8AC3E}">
        <p14:creationId xmlns:p14="http://schemas.microsoft.com/office/powerpoint/2010/main" val="28287085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6100</TotalTime>
  <Words>940</Words>
  <Application>Microsoft Office PowerPoint</Application>
  <PresentationFormat>On-screen Show (4:3)</PresentationFormat>
  <Paragraphs>50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Old Testament Survey</vt:lpstr>
      <vt:lpstr>The Call to Mission</vt:lpstr>
      <vt:lpstr>The Call to Mission</vt:lpstr>
      <vt:lpstr>The Call to Mission</vt:lpstr>
      <vt:lpstr>The Call to Mission</vt:lpstr>
      <vt:lpstr>The Call to Mission</vt:lpstr>
      <vt:lpstr>The Call to Mission</vt:lpstr>
      <vt:lpstr>Mission in Action</vt:lpstr>
      <vt:lpstr>Mission in Action</vt:lpstr>
      <vt:lpstr>Mission in Action</vt:lpstr>
      <vt:lpstr>Mission in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123</cp:revision>
  <cp:lastPrinted>2016-09-27T10:06:49Z</cp:lastPrinted>
  <dcterms:created xsi:type="dcterms:W3CDTF">2016-04-14T13:34:43Z</dcterms:created>
  <dcterms:modified xsi:type="dcterms:W3CDTF">2016-11-03T19:04:51Z</dcterms:modified>
</cp:coreProperties>
</file>