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73" r:id="rId5"/>
    <p:sldId id="272" r:id="rId6"/>
    <p:sldId id="266"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458"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6/23/2016</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6/23/2016</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6/23/2016</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6/23/2016</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GB" dirty="0" smtClean="0"/>
              <a:t>The first </a:t>
            </a:r>
            <a:r>
              <a:rPr lang="en-GB" dirty="0" smtClean="0"/>
              <a:t>1000 </a:t>
            </a:r>
            <a:r>
              <a:rPr lang="en-GB" dirty="0" smtClean="0"/>
              <a:t>years</a:t>
            </a:r>
            <a:endParaRPr lang="en-US" dirty="0"/>
          </a:p>
        </p:txBody>
      </p:sp>
      <p:sp>
        <p:nvSpPr>
          <p:cNvPr id="3" name="Title 2"/>
          <p:cNvSpPr>
            <a:spLocks noGrp="1"/>
          </p:cNvSpPr>
          <p:nvPr>
            <p:ph type="ctrTitle"/>
          </p:nvPr>
        </p:nvSpPr>
        <p:spPr/>
        <p:txBody>
          <a:bodyPr/>
          <a:lstStyle/>
          <a:p>
            <a:r>
              <a:rPr lang="en-GB" dirty="0" smtClean="0"/>
              <a:t>Early Church </a:t>
            </a:r>
            <a:r>
              <a:rPr lang="en-GB" dirty="0" smtClean="0"/>
              <a:t>History</a:t>
            </a:r>
            <a:endParaRPr lang="en-US" dirty="0"/>
          </a:p>
        </p:txBody>
      </p:sp>
      <p:sp>
        <p:nvSpPr>
          <p:cNvPr id="4" name="TextBox 3"/>
          <p:cNvSpPr txBox="1"/>
          <p:nvPr/>
        </p:nvSpPr>
        <p:spPr>
          <a:xfrm>
            <a:off x="3742251" y="6372036"/>
            <a:ext cx="1728192" cy="369332"/>
          </a:xfrm>
          <a:prstGeom prst="rect">
            <a:avLst/>
          </a:prstGeom>
          <a:noFill/>
        </p:spPr>
        <p:txBody>
          <a:bodyPr wrap="square" rtlCol="0">
            <a:spAutoFit/>
          </a:bodyPr>
          <a:lstStyle/>
          <a:p>
            <a:r>
              <a:rPr lang="en-US" dirty="0" smtClean="0">
                <a:solidFill>
                  <a:schemeClr val="bg1"/>
                </a:solidFill>
              </a:rPr>
              <a:t>23 June 2016</a:t>
            </a:r>
            <a:endParaRPr lang="en-US" dirty="0">
              <a:solidFill>
                <a:schemeClr val="bg1"/>
              </a:solidFill>
            </a:endParaRPr>
          </a:p>
        </p:txBody>
      </p:sp>
    </p:spTree>
    <p:extLst>
      <p:ext uri="{BB962C8B-B14F-4D97-AF65-F5344CB8AC3E}">
        <p14:creationId xmlns:p14="http://schemas.microsoft.com/office/powerpoint/2010/main" val="37159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Agenda</a:t>
            </a:r>
            <a:endParaRPr lang="en-US" dirty="0"/>
          </a:p>
        </p:txBody>
      </p:sp>
      <p:sp>
        <p:nvSpPr>
          <p:cNvPr id="3" name="Content Placeholder 2"/>
          <p:cNvSpPr>
            <a:spLocks noGrp="1"/>
          </p:cNvSpPr>
          <p:nvPr>
            <p:ph sz="quarter" idx="1"/>
          </p:nvPr>
        </p:nvSpPr>
        <p:spPr/>
        <p:txBody>
          <a:bodyPr/>
          <a:lstStyle/>
          <a:p>
            <a:r>
              <a:rPr lang="en-GB" dirty="0" smtClean="0"/>
              <a:t>Important Belief Systems</a:t>
            </a:r>
          </a:p>
          <a:p>
            <a:r>
              <a:rPr lang="en-GB" dirty="0" smtClean="0"/>
              <a:t>Vocabulary</a:t>
            </a:r>
          </a:p>
          <a:p>
            <a:r>
              <a:rPr lang="en-GB" dirty="0" smtClean="0"/>
              <a:t>The timeline first 1000 years</a:t>
            </a:r>
            <a:endParaRPr lang="en-GB" dirty="0" smtClean="0"/>
          </a:p>
          <a:p>
            <a:endParaRPr lang="en-GB" dirty="0" smtClean="0"/>
          </a:p>
        </p:txBody>
      </p:sp>
    </p:spTree>
    <p:extLst>
      <p:ext uri="{BB962C8B-B14F-4D97-AF65-F5344CB8AC3E}">
        <p14:creationId xmlns:p14="http://schemas.microsoft.com/office/powerpoint/2010/main" val="29668790"/>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Belief Systems</a:t>
            </a:r>
            <a:endParaRPr lang="en-US" dirty="0"/>
          </a:p>
        </p:txBody>
      </p:sp>
      <p:sp>
        <p:nvSpPr>
          <p:cNvPr id="3" name="Content Placeholder 2"/>
          <p:cNvSpPr>
            <a:spLocks noGrp="1"/>
          </p:cNvSpPr>
          <p:nvPr>
            <p:ph sz="quarter" idx="1"/>
          </p:nvPr>
        </p:nvSpPr>
        <p:spPr>
          <a:xfrm>
            <a:off x="301752" y="1527048"/>
            <a:ext cx="8503920" cy="4782272"/>
          </a:xfrm>
        </p:spPr>
        <p:txBody>
          <a:bodyPr/>
          <a:lstStyle/>
          <a:p>
            <a:r>
              <a:rPr lang="en-GB" dirty="0" smtClean="0"/>
              <a:t>Gnosticism – </a:t>
            </a:r>
            <a:r>
              <a:rPr lang="en-GB" sz="2000" dirty="0" smtClean="0"/>
              <a:t>the belief that matter is evil and salvation is reached through secret knowledge</a:t>
            </a:r>
            <a:endParaRPr lang="en-GB" sz="2000" dirty="0" smtClean="0"/>
          </a:p>
          <a:p>
            <a:r>
              <a:rPr lang="en-GB" dirty="0" err="1" smtClean="0"/>
              <a:t>Marcionism</a:t>
            </a:r>
            <a:r>
              <a:rPr lang="en-GB" dirty="0"/>
              <a:t> </a:t>
            </a:r>
            <a:r>
              <a:rPr lang="en-GB" dirty="0" smtClean="0"/>
              <a:t>– </a:t>
            </a:r>
            <a:r>
              <a:rPr lang="en-GB" sz="2000" dirty="0" smtClean="0"/>
              <a:t>a version of Gnosticism believing that the world is evil, the God of the Old Testament created the world and thus he is evil. The God of the New Testament is good.</a:t>
            </a:r>
            <a:endParaRPr lang="en-GB" sz="2000" dirty="0" smtClean="0"/>
          </a:p>
          <a:p>
            <a:r>
              <a:rPr lang="en-GB" dirty="0" smtClean="0"/>
              <a:t>Arianism- </a:t>
            </a:r>
            <a:r>
              <a:rPr lang="en-GB" sz="2000" dirty="0" smtClean="0"/>
              <a:t>the belief that Jesus is just a man and that the Holy Spirit is a created being or force. Non-Trinitarian Christianity.</a:t>
            </a:r>
          </a:p>
          <a:p>
            <a:r>
              <a:rPr lang="en-GB" dirty="0" smtClean="0"/>
              <a:t>Orthodox Christianity – </a:t>
            </a:r>
            <a:r>
              <a:rPr lang="en-GB" sz="2000" dirty="0" smtClean="0"/>
              <a:t>teachings and traditions as taught by the Apostles. The doctrines early Christians believed and formalised through the Ecumenical Councils.</a:t>
            </a:r>
            <a:endParaRPr lang="en-GB" sz="2000" dirty="0" smtClean="0"/>
          </a:p>
        </p:txBody>
      </p:sp>
    </p:spTree>
    <p:extLst>
      <p:ext uri="{BB962C8B-B14F-4D97-AF65-F5344CB8AC3E}">
        <p14:creationId xmlns:p14="http://schemas.microsoft.com/office/powerpoint/2010/main" val="42611142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Vocabulary</a:t>
            </a:r>
            <a:endParaRPr lang="en-US" dirty="0"/>
          </a:p>
        </p:txBody>
      </p:sp>
      <p:sp>
        <p:nvSpPr>
          <p:cNvPr id="3" name="Content Placeholder 2"/>
          <p:cNvSpPr>
            <a:spLocks noGrp="1"/>
          </p:cNvSpPr>
          <p:nvPr>
            <p:ph sz="quarter" idx="1"/>
          </p:nvPr>
        </p:nvSpPr>
        <p:spPr/>
        <p:txBody>
          <a:bodyPr/>
          <a:lstStyle/>
          <a:p>
            <a:r>
              <a:rPr lang="en-GB" b="1" dirty="0" smtClean="0"/>
              <a:t>Creed</a:t>
            </a:r>
            <a:r>
              <a:rPr lang="en-GB" dirty="0" smtClean="0"/>
              <a:t> – </a:t>
            </a:r>
            <a:r>
              <a:rPr lang="en-GB" sz="2000" dirty="0" smtClean="0"/>
              <a:t>an </a:t>
            </a:r>
            <a:r>
              <a:rPr lang="en-GB" sz="2000" dirty="0"/>
              <a:t>authoritative, formulated statement of the chief articles of Christian belief, as the </a:t>
            </a:r>
            <a:r>
              <a:rPr lang="en-GB" sz="2000" dirty="0" smtClean="0"/>
              <a:t>Apostles’ </a:t>
            </a:r>
            <a:r>
              <a:rPr lang="en-GB" sz="2000" dirty="0"/>
              <a:t>Creed, the Nicene Creed, or the </a:t>
            </a:r>
            <a:r>
              <a:rPr lang="en-GB" sz="2000" dirty="0" err="1"/>
              <a:t>Athanasian</a:t>
            </a:r>
            <a:r>
              <a:rPr lang="en-GB" sz="2000" dirty="0"/>
              <a:t> Creed</a:t>
            </a:r>
            <a:r>
              <a:rPr lang="en-GB" sz="2000" dirty="0" smtClean="0"/>
              <a:t>.</a:t>
            </a:r>
          </a:p>
          <a:p>
            <a:r>
              <a:rPr lang="en-GB" b="1" dirty="0" smtClean="0"/>
              <a:t>Doctrine</a:t>
            </a:r>
            <a:r>
              <a:rPr lang="en-GB" dirty="0" smtClean="0"/>
              <a:t> – </a:t>
            </a:r>
            <a:r>
              <a:rPr lang="en-GB" sz="2000" dirty="0" smtClean="0"/>
              <a:t>a </a:t>
            </a:r>
            <a:r>
              <a:rPr lang="en-GB" sz="2000" dirty="0"/>
              <a:t>particular principle, position, or policy taught or advocated, as of a religion or </a:t>
            </a:r>
            <a:r>
              <a:rPr lang="en-GB" sz="2000" dirty="0" smtClean="0"/>
              <a:t>government.</a:t>
            </a:r>
          </a:p>
          <a:p>
            <a:r>
              <a:rPr lang="en-GB" b="1" dirty="0" smtClean="0"/>
              <a:t>Ecumenical</a:t>
            </a:r>
            <a:r>
              <a:rPr lang="en-GB" dirty="0" smtClean="0"/>
              <a:t> – </a:t>
            </a:r>
            <a:r>
              <a:rPr lang="en-GB" sz="2000" dirty="0" smtClean="0"/>
              <a:t>promoting </a:t>
            </a:r>
            <a:r>
              <a:rPr lang="en-GB" sz="2000" dirty="0"/>
              <a:t>or fostering </a:t>
            </a:r>
            <a:r>
              <a:rPr lang="en-GB" sz="2000" dirty="0" smtClean="0"/>
              <a:t>unity </a:t>
            </a:r>
            <a:r>
              <a:rPr lang="en-GB" sz="2000" dirty="0"/>
              <a:t>among the world's Christian Churches.</a:t>
            </a:r>
            <a:endParaRPr lang="en-US" sz="2000" dirty="0"/>
          </a:p>
        </p:txBody>
      </p:sp>
    </p:spTree>
    <p:extLst>
      <p:ext uri="{BB962C8B-B14F-4D97-AF65-F5344CB8AC3E}">
        <p14:creationId xmlns:p14="http://schemas.microsoft.com/office/powerpoint/2010/main" val="266435544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8" name="Straight Connector 27"/>
          <p:cNvCxnSpPr/>
          <p:nvPr/>
        </p:nvCxnSpPr>
        <p:spPr>
          <a:xfrm>
            <a:off x="2699792" y="3373045"/>
            <a:ext cx="0" cy="84804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 name="Straight Connector 1"/>
          <p:cNvCxnSpPr/>
          <p:nvPr/>
        </p:nvCxnSpPr>
        <p:spPr>
          <a:xfrm>
            <a:off x="323528" y="3373045"/>
            <a:ext cx="8424936" cy="0"/>
          </a:xfrm>
          <a:prstGeom prst="line">
            <a:avLst/>
          </a:prstGeom>
          <a:ln w="50800"/>
        </p:spPr>
        <p:style>
          <a:lnRef idx="1">
            <a:schemeClr val="accent1"/>
          </a:lnRef>
          <a:fillRef idx="0">
            <a:schemeClr val="accent1"/>
          </a:fillRef>
          <a:effectRef idx="0">
            <a:schemeClr val="accent1"/>
          </a:effectRef>
          <a:fontRef idx="minor">
            <a:schemeClr val="tx1"/>
          </a:fontRef>
        </p:style>
      </p:cxnSp>
      <p:sp>
        <p:nvSpPr>
          <p:cNvPr id="3" name="TextBox 2"/>
          <p:cNvSpPr txBox="1"/>
          <p:nvPr/>
        </p:nvSpPr>
        <p:spPr>
          <a:xfrm>
            <a:off x="179512" y="3373045"/>
            <a:ext cx="360040" cy="369332"/>
          </a:xfrm>
          <a:prstGeom prst="rect">
            <a:avLst/>
          </a:prstGeom>
          <a:noFill/>
        </p:spPr>
        <p:txBody>
          <a:bodyPr wrap="square" rtlCol="0">
            <a:spAutoFit/>
          </a:bodyPr>
          <a:lstStyle/>
          <a:p>
            <a:r>
              <a:rPr lang="en-US" dirty="0"/>
              <a:t>0</a:t>
            </a:r>
          </a:p>
        </p:txBody>
      </p:sp>
      <p:sp>
        <p:nvSpPr>
          <p:cNvPr id="4" name="TextBox 3"/>
          <p:cNvSpPr txBox="1"/>
          <p:nvPr/>
        </p:nvSpPr>
        <p:spPr>
          <a:xfrm>
            <a:off x="8316416" y="3373045"/>
            <a:ext cx="756084" cy="369332"/>
          </a:xfrm>
          <a:prstGeom prst="rect">
            <a:avLst/>
          </a:prstGeom>
          <a:noFill/>
        </p:spPr>
        <p:txBody>
          <a:bodyPr wrap="square" rtlCol="0">
            <a:spAutoFit/>
          </a:bodyPr>
          <a:lstStyle/>
          <a:p>
            <a:r>
              <a:rPr lang="en-US" dirty="0" smtClean="0"/>
              <a:t>100</a:t>
            </a:r>
            <a:r>
              <a:rPr lang="en-US" dirty="0" smtClean="0"/>
              <a:t>0</a:t>
            </a:r>
            <a:endParaRPr lang="en-US" dirty="0"/>
          </a:p>
        </p:txBody>
      </p:sp>
      <p:cxnSp>
        <p:nvCxnSpPr>
          <p:cNvPr id="5" name="Straight Connector 4"/>
          <p:cNvCxnSpPr/>
          <p:nvPr/>
        </p:nvCxnSpPr>
        <p:spPr>
          <a:xfrm>
            <a:off x="395536" y="1052736"/>
            <a:ext cx="4464496"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a:off x="395536" y="1052736"/>
            <a:ext cx="0" cy="23118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331640" y="1556792"/>
            <a:ext cx="0" cy="181625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2267744" y="2070140"/>
            <a:ext cx="0" cy="1302905"/>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395535" y="692696"/>
            <a:ext cx="4561487" cy="369332"/>
          </a:xfrm>
          <a:prstGeom prst="rect">
            <a:avLst/>
          </a:prstGeom>
          <a:noFill/>
        </p:spPr>
        <p:txBody>
          <a:bodyPr wrap="square" rtlCol="0">
            <a:spAutoFit/>
          </a:bodyPr>
          <a:lstStyle/>
          <a:p>
            <a:r>
              <a:rPr lang="en-US" b="1" dirty="0" smtClean="0"/>
              <a:t>Gnosticism</a:t>
            </a:r>
            <a:r>
              <a:rPr lang="en-US" dirty="0" smtClean="0"/>
              <a:t>: </a:t>
            </a:r>
            <a:r>
              <a:rPr lang="en-US" sz="1600" dirty="0" smtClean="0"/>
              <a:t>salvation through knowledge</a:t>
            </a:r>
            <a:endParaRPr lang="en-US" sz="1600" dirty="0"/>
          </a:p>
        </p:txBody>
      </p:sp>
      <p:cxnSp>
        <p:nvCxnSpPr>
          <p:cNvPr id="10" name="Straight Connector 9"/>
          <p:cNvCxnSpPr/>
          <p:nvPr/>
        </p:nvCxnSpPr>
        <p:spPr>
          <a:xfrm>
            <a:off x="1331640" y="1556792"/>
            <a:ext cx="7416824" cy="0"/>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2267744" y="2060848"/>
            <a:ext cx="6480720" cy="0"/>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1403648" y="1196752"/>
            <a:ext cx="4752528" cy="369332"/>
          </a:xfrm>
          <a:prstGeom prst="rect">
            <a:avLst/>
          </a:prstGeom>
          <a:noFill/>
        </p:spPr>
        <p:txBody>
          <a:bodyPr wrap="square" rtlCol="0">
            <a:spAutoFit/>
          </a:bodyPr>
          <a:lstStyle/>
          <a:p>
            <a:r>
              <a:rPr lang="en-US" b="1" dirty="0" err="1" smtClean="0"/>
              <a:t>Marcionism</a:t>
            </a:r>
            <a:r>
              <a:rPr lang="en-US" dirty="0" smtClean="0"/>
              <a:t>: </a:t>
            </a:r>
            <a:r>
              <a:rPr lang="en-US" sz="1600" dirty="0" smtClean="0"/>
              <a:t>OT God is Evil, NT God is Good</a:t>
            </a:r>
            <a:endParaRPr lang="en-US" sz="1600" dirty="0"/>
          </a:p>
        </p:txBody>
      </p:sp>
      <p:sp>
        <p:nvSpPr>
          <p:cNvPr id="13" name="TextBox 12"/>
          <p:cNvSpPr txBox="1"/>
          <p:nvPr/>
        </p:nvSpPr>
        <p:spPr>
          <a:xfrm>
            <a:off x="2375756" y="1700808"/>
            <a:ext cx="5580620" cy="369332"/>
          </a:xfrm>
          <a:prstGeom prst="rect">
            <a:avLst/>
          </a:prstGeom>
          <a:noFill/>
        </p:spPr>
        <p:txBody>
          <a:bodyPr wrap="square" rtlCol="0">
            <a:spAutoFit/>
          </a:bodyPr>
          <a:lstStyle/>
          <a:p>
            <a:r>
              <a:rPr lang="en-US" b="1" dirty="0" smtClean="0"/>
              <a:t>Arianism</a:t>
            </a:r>
            <a:r>
              <a:rPr lang="en-US" dirty="0" smtClean="0"/>
              <a:t>: </a:t>
            </a:r>
            <a:r>
              <a:rPr lang="en-US" sz="1600" dirty="0" smtClean="0"/>
              <a:t>challenges divinity of Jesus &amp; Holy Spirit</a:t>
            </a:r>
            <a:endParaRPr lang="en-US" sz="1600" dirty="0"/>
          </a:p>
        </p:txBody>
      </p:sp>
      <p:sp>
        <p:nvSpPr>
          <p:cNvPr id="17" name="TextBox 16"/>
          <p:cNvSpPr txBox="1"/>
          <p:nvPr/>
        </p:nvSpPr>
        <p:spPr>
          <a:xfrm>
            <a:off x="2542220" y="2996952"/>
            <a:ext cx="5630180" cy="369332"/>
          </a:xfrm>
          <a:prstGeom prst="rect">
            <a:avLst/>
          </a:prstGeom>
          <a:noFill/>
        </p:spPr>
        <p:txBody>
          <a:bodyPr wrap="square" rtlCol="0">
            <a:spAutoFit/>
          </a:bodyPr>
          <a:lstStyle/>
          <a:p>
            <a:r>
              <a:rPr lang="en-US" b="1" dirty="0" smtClean="0"/>
              <a:t>Pauline </a:t>
            </a:r>
            <a:r>
              <a:rPr lang="en-US" b="1" dirty="0" smtClean="0"/>
              <a:t>Christianity</a:t>
            </a:r>
            <a:r>
              <a:rPr lang="en-US" dirty="0" smtClean="0"/>
              <a:t>: </a:t>
            </a:r>
            <a:r>
              <a:rPr lang="en-US" sz="1600" dirty="0" smtClean="0"/>
              <a:t>orthodox Christianity</a:t>
            </a:r>
            <a:endParaRPr lang="en-US" sz="1600" dirty="0"/>
          </a:p>
        </p:txBody>
      </p:sp>
      <p:cxnSp>
        <p:nvCxnSpPr>
          <p:cNvPr id="19" name="Straight Connector 18"/>
          <p:cNvCxnSpPr/>
          <p:nvPr/>
        </p:nvCxnSpPr>
        <p:spPr>
          <a:xfrm>
            <a:off x="4499992" y="3373045"/>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339752" y="3491716"/>
            <a:ext cx="648072" cy="369332"/>
          </a:xfrm>
          <a:prstGeom prst="rect">
            <a:avLst/>
          </a:prstGeom>
          <a:solidFill>
            <a:schemeClr val="bg1"/>
          </a:solidFill>
        </p:spPr>
        <p:txBody>
          <a:bodyPr wrap="square" rtlCol="0">
            <a:spAutoFit/>
          </a:bodyPr>
          <a:lstStyle/>
          <a:p>
            <a:r>
              <a:rPr lang="en-US" dirty="0"/>
              <a:t>3</a:t>
            </a:r>
            <a:r>
              <a:rPr lang="en-US" dirty="0" smtClean="0"/>
              <a:t>00</a:t>
            </a:r>
            <a:endParaRPr lang="en-US" dirty="0"/>
          </a:p>
        </p:txBody>
      </p:sp>
      <p:cxnSp>
        <p:nvCxnSpPr>
          <p:cNvPr id="20" name="Straight Connector 19"/>
          <p:cNvCxnSpPr/>
          <p:nvPr/>
        </p:nvCxnSpPr>
        <p:spPr>
          <a:xfrm>
            <a:off x="6685249" y="3399841"/>
            <a:ext cx="0" cy="605223"/>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115616" y="3789040"/>
            <a:ext cx="0" cy="432048"/>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3347864" y="3392676"/>
            <a:ext cx="0" cy="747141"/>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6" name="TextBox 35"/>
          <p:cNvSpPr txBox="1"/>
          <p:nvPr/>
        </p:nvSpPr>
        <p:spPr>
          <a:xfrm>
            <a:off x="4211960" y="3491716"/>
            <a:ext cx="648072" cy="369332"/>
          </a:xfrm>
          <a:prstGeom prst="rect">
            <a:avLst/>
          </a:prstGeom>
          <a:noFill/>
        </p:spPr>
        <p:txBody>
          <a:bodyPr wrap="square" rtlCol="0">
            <a:spAutoFit/>
          </a:bodyPr>
          <a:lstStyle/>
          <a:p>
            <a:r>
              <a:rPr lang="en-US" dirty="0"/>
              <a:t>5</a:t>
            </a:r>
            <a:r>
              <a:rPr lang="en-US" dirty="0" smtClean="0"/>
              <a:t>00</a:t>
            </a:r>
            <a:endParaRPr lang="en-US" dirty="0"/>
          </a:p>
        </p:txBody>
      </p:sp>
      <p:cxnSp>
        <p:nvCxnSpPr>
          <p:cNvPr id="38" name="Straight Connector 37"/>
          <p:cNvCxnSpPr/>
          <p:nvPr/>
        </p:nvCxnSpPr>
        <p:spPr>
          <a:xfrm>
            <a:off x="3563888" y="3399841"/>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2627784" y="3392676"/>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1835696" y="3385511"/>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1115616" y="3373045"/>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a:off x="7956376" y="3397977"/>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7092280" y="3373045"/>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a:off x="6300192" y="3397977"/>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a:off x="5436096" y="3385511"/>
            <a:ext cx="0" cy="184666"/>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48" name="TextBox 47"/>
          <p:cNvSpPr txBox="1"/>
          <p:nvPr/>
        </p:nvSpPr>
        <p:spPr>
          <a:xfrm>
            <a:off x="6012160" y="3491716"/>
            <a:ext cx="648072" cy="369332"/>
          </a:xfrm>
          <a:prstGeom prst="rect">
            <a:avLst/>
          </a:prstGeom>
          <a:noFill/>
        </p:spPr>
        <p:txBody>
          <a:bodyPr wrap="square" rtlCol="0">
            <a:spAutoFit/>
          </a:bodyPr>
          <a:lstStyle/>
          <a:p>
            <a:r>
              <a:rPr lang="en-US" dirty="0" smtClean="0"/>
              <a:t>700</a:t>
            </a:r>
            <a:endParaRPr lang="en-US" dirty="0"/>
          </a:p>
        </p:txBody>
      </p:sp>
      <p:sp>
        <p:nvSpPr>
          <p:cNvPr id="50" name="TextBox 49"/>
          <p:cNvSpPr txBox="1"/>
          <p:nvPr/>
        </p:nvSpPr>
        <p:spPr>
          <a:xfrm>
            <a:off x="6097724" y="3933056"/>
            <a:ext cx="1930660" cy="830997"/>
          </a:xfrm>
          <a:prstGeom prst="rect">
            <a:avLst/>
          </a:prstGeom>
          <a:noFill/>
        </p:spPr>
        <p:txBody>
          <a:bodyPr wrap="square" rtlCol="0">
            <a:spAutoFit/>
          </a:bodyPr>
          <a:lstStyle/>
          <a:p>
            <a:r>
              <a:rPr lang="en-US" sz="1600" dirty="0" smtClean="0"/>
              <a:t>Emperor Charlemagne born </a:t>
            </a:r>
            <a:r>
              <a:rPr lang="en-GB" sz="1600" dirty="0" smtClean="0"/>
              <a:t>748 A.D.</a:t>
            </a:r>
            <a:endParaRPr lang="en-US" sz="1600" dirty="0"/>
          </a:p>
        </p:txBody>
      </p:sp>
      <p:sp>
        <p:nvSpPr>
          <p:cNvPr id="51" name="TextBox 50"/>
          <p:cNvSpPr txBox="1"/>
          <p:nvPr/>
        </p:nvSpPr>
        <p:spPr>
          <a:xfrm>
            <a:off x="863588" y="3481263"/>
            <a:ext cx="540060" cy="307777"/>
          </a:xfrm>
          <a:prstGeom prst="rect">
            <a:avLst/>
          </a:prstGeom>
          <a:noFill/>
        </p:spPr>
        <p:txBody>
          <a:bodyPr wrap="square" rtlCol="0">
            <a:spAutoFit/>
          </a:bodyPr>
          <a:lstStyle/>
          <a:p>
            <a:r>
              <a:rPr lang="en-US" sz="1400" dirty="0" smtClean="0"/>
              <a:t>100</a:t>
            </a:r>
            <a:endParaRPr lang="en-US" sz="1400" dirty="0"/>
          </a:p>
        </p:txBody>
      </p:sp>
      <p:sp>
        <p:nvSpPr>
          <p:cNvPr id="52" name="TextBox 51"/>
          <p:cNvSpPr txBox="1"/>
          <p:nvPr/>
        </p:nvSpPr>
        <p:spPr>
          <a:xfrm>
            <a:off x="1583668" y="3481263"/>
            <a:ext cx="540060" cy="307777"/>
          </a:xfrm>
          <a:prstGeom prst="rect">
            <a:avLst/>
          </a:prstGeom>
          <a:noFill/>
        </p:spPr>
        <p:txBody>
          <a:bodyPr wrap="square" rtlCol="0">
            <a:spAutoFit/>
          </a:bodyPr>
          <a:lstStyle/>
          <a:p>
            <a:r>
              <a:rPr lang="en-US" sz="1400" dirty="0"/>
              <a:t>2</a:t>
            </a:r>
            <a:r>
              <a:rPr lang="en-US" sz="1400" dirty="0" smtClean="0"/>
              <a:t>00</a:t>
            </a:r>
            <a:endParaRPr lang="en-US" sz="1400" dirty="0"/>
          </a:p>
        </p:txBody>
      </p:sp>
      <p:sp>
        <p:nvSpPr>
          <p:cNvPr id="53" name="TextBox 52"/>
          <p:cNvSpPr txBox="1"/>
          <p:nvPr/>
        </p:nvSpPr>
        <p:spPr>
          <a:xfrm>
            <a:off x="3311860" y="3501008"/>
            <a:ext cx="540060" cy="307777"/>
          </a:xfrm>
          <a:prstGeom prst="rect">
            <a:avLst/>
          </a:prstGeom>
          <a:noFill/>
        </p:spPr>
        <p:txBody>
          <a:bodyPr wrap="square" rtlCol="0">
            <a:spAutoFit/>
          </a:bodyPr>
          <a:lstStyle/>
          <a:p>
            <a:r>
              <a:rPr lang="en-US" sz="1400" dirty="0"/>
              <a:t>4</a:t>
            </a:r>
            <a:r>
              <a:rPr lang="en-US" sz="1400" dirty="0" smtClean="0"/>
              <a:t>00</a:t>
            </a:r>
            <a:endParaRPr lang="en-US" sz="1400" dirty="0"/>
          </a:p>
        </p:txBody>
      </p:sp>
      <p:sp>
        <p:nvSpPr>
          <p:cNvPr id="54" name="TextBox 53"/>
          <p:cNvSpPr txBox="1"/>
          <p:nvPr/>
        </p:nvSpPr>
        <p:spPr>
          <a:xfrm>
            <a:off x="5184068" y="3501008"/>
            <a:ext cx="540060" cy="307777"/>
          </a:xfrm>
          <a:prstGeom prst="rect">
            <a:avLst/>
          </a:prstGeom>
          <a:noFill/>
        </p:spPr>
        <p:txBody>
          <a:bodyPr wrap="square" rtlCol="0">
            <a:spAutoFit/>
          </a:bodyPr>
          <a:lstStyle/>
          <a:p>
            <a:r>
              <a:rPr lang="en-US" sz="1400" dirty="0"/>
              <a:t>6</a:t>
            </a:r>
            <a:r>
              <a:rPr lang="en-US" sz="1400" dirty="0" smtClean="0"/>
              <a:t>00</a:t>
            </a:r>
            <a:endParaRPr lang="en-US" sz="1400" dirty="0"/>
          </a:p>
        </p:txBody>
      </p:sp>
      <p:sp>
        <p:nvSpPr>
          <p:cNvPr id="55" name="TextBox 54"/>
          <p:cNvSpPr txBox="1"/>
          <p:nvPr/>
        </p:nvSpPr>
        <p:spPr>
          <a:xfrm>
            <a:off x="6840252" y="3481263"/>
            <a:ext cx="540060" cy="307777"/>
          </a:xfrm>
          <a:prstGeom prst="rect">
            <a:avLst/>
          </a:prstGeom>
          <a:noFill/>
        </p:spPr>
        <p:txBody>
          <a:bodyPr wrap="square" rtlCol="0">
            <a:spAutoFit/>
          </a:bodyPr>
          <a:lstStyle/>
          <a:p>
            <a:r>
              <a:rPr lang="en-US" sz="1400" dirty="0"/>
              <a:t>8</a:t>
            </a:r>
            <a:r>
              <a:rPr lang="en-US" sz="1400" dirty="0" smtClean="0"/>
              <a:t>00</a:t>
            </a:r>
            <a:endParaRPr lang="en-US" sz="1400" dirty="0"/>
          </a:p>
        </p:txBody>
      </p:sp>
      <p:sp>
        <p:nvSpPr>
          <p:cNvPr id="56" name="TextBox 55"/>
          <p:cNvSpPr txBox="1"/>
          <p:nvPr/>
        </p:nvSpPr>
        <p:spPr>
          <a:xfrm>
            <a:off x="7704348" y="3501008"/>
            <a:ext cx="540060" cy="307777"/>
          </a:xfrm>
          <a:prstGeom prst="rect">
            <a:avLst/>
          </a:prstGeom>
          <a:noFill/>
        </p:spPr>
        <p:txBody>
          <a:bodyPr wrap="square" rtlCol="0">
            <a:spAutoFit/>
          </a:bodyPr>
          <a:lstStyle/>
          <a:p>
            <a:r>
              <a:rPr lang="en-US" sz="1400" dirty="0"/>
              <a:t>9</a:t>
            </a:r>
            <a:r>
              <a:rPr lang="en-US" sz="1400" dirty="0" smtClean="0"/>
              <a:t>00</a:t>
            </a:r>
            <a:endParaRPr lang="en-US" sz="1400" dirty="0"/>
          </a:p>
        </p:txBody>
      </p:sp>
      <p:sp>
        <p:nvSpPr>
          <p:cNvPr id="59" name="TextBox 58"/>
          <p:cNvSpPr txBox="1"/>
          <p:nvPr/>
        </p:nvSpPr>
        <p:spPr>
          <a:xfrm rot="16200000">
            <a:off x="694435" y="2408836"/>
            <a:ext cx="963724" cy="307777"/>
          </a:xfrm>
          <a:prstGeom prst="rect">
            <a:avLst/>
          </a:prstGeom>
          <a:noFill/>
        </p:spPr>
        <p:txBody>
          <a:bodyPr wrap="square" rtlCol="0">
            <a:spAutoFit/>
          </a:bodyPr>
          <a:lstStyle/>
          <a:p>
            <a:r>
              <a:rPr lang="en-US" sz="1400" dirty="0" smtClean="0"/>
              <a:t>144 A.D.</a:t>
            </a:r>
            <a:endParaRPr lang="en-US" sz="1400" dirty="0"/>
          </a:p>
        </p:txBody>
      </p:sp>
      <p:sp>
        <p:nvSpPr>
          <p:cNvPr id="60" name="TextBox 59"/>
          <p:cNvSpPr txBox="1"/>
          <p:nvPr/>
        </p:nvSpPr>
        <p:spPr>
          <a:xfrm rot="16200000">
            <a:off x="1421515" y="2331013"/>
            <a:ext cx="1424171" cy="307777"/>
          </a:xfrm>
          <a:prstGeom prst="rect">
            <a:avLst/>
          </a:prstGeom>
          <a:noFill/>
        </p:spPr>
        <p:txBody>
          <a:bodyPr wrap="square" rtlCol="0">
            <a:spAutoFit/>
          </a:bodyPr>
          <a:lstStyle/>
          <a:p>
            <a:r>
              <a:rPr lang="en-US" sz="1400" dirty="0" smtClean="0"/>
              <a:t>Abt. 250 </a:t>
            </a:r>
            <a:r>
              <a:rPr lang="en-US" sz="1400" dirty="0" smtClean="0"/>
              <a:t>A.D.</a:t>
            </a:r>
            <a:endParaRPr lang="en-US" sz="1400" dirty="0"/>
          </a:p>
        </p:txBody>
      </p:sp>
      <p:sp>
        <p:nvSpPr>
          <p:cNvPr id="62" name="TextBox 61"/>
          <p:cNvSpPr txBox="1"/>
          <p:nvPr/>
        </p:nvSpPr>
        <p:spPr>
          <a:xfrm>
            <a:off x="395535" y="4221088"/>
            <a:ext cx="1584177" cy="830997"/>
          </a:xfrm>
          <a:prstGeom prst="rect">
            <a:avLst/>
          </a:prstGeom>
          <a:noFill/>
        </p:spPr>
        <p:txBody>
          <a:bodyPr wrap="square" rtlCol="0">
            <a:spAutoFit/>
          </a:bodyPr>
          <a:lstStyle/>
          <a:p>
            <a:r>
              <a:rPr lang="en-US" sz="1600" dirty="0" smtClean="0"/>
              <a:t>John the Last Apostle dies circa 100 A.D.</a:t>
            </a:r>
            <a:endParaRPr lang="en-US" sz="1600" dirty="0"/>
          </a:p>
        </p:txBody>
      </p:sp>
      <p:sp>
        <p:nvSpPr>
          <p:cNvPr id="64" name="TextBox 63"/>
          <p:cNvSpPr txBox="1"/>
          <p:nvPr/>
        </p:nvSpPr>
        <p:spPr>
          <a:xfrm>
            <a:off x="2051720" y="4149080"/>
            <a:ext cx="1440160" cy="1323439"/>
          </a:xfrm>
          <a:prstGeom prst="rect">
            <a:avLst/>
          </a:prstGeom>
          <a:noFill/>
        </p:spPr>
        <p:txBody>
          <a:bodyPr wrap="square" rtlCol="0">
            <a:spAutoFit/>
          </a:bodyPr>
          <a:lstStyle/>
          <a:p>
            <a:r>
              <a:rPr lang="en-US" sz="1600" dirty="0" smtClean="0"/>
              <a:t>Emperor Constantine converts to Christianity 312 A.D.</a:t>
            </a:r>
            <a:endParaRPr lang="en-US" sz="1600" dirty="0"/>
          </a:p>
        </p:txBody>
      </p:sp>
      <p:sp>
        <p:nvSpPr>
          <p:cNvPr id="65" name="TextBox 64"/>
          <p:cNvSpPr txBox="1"/>
          <p:nvPr/>
        </p:nvSpPr>
        <p:spPr>
          <a:xfrm>
            <a:off x="3203848" y="4133398"/>
            <a:ext cx="1645162" cy="1815882"/>
          </a:xfrm>
          <a:prstGeom prst="rect">
            <a:avLst/>
          </a:prstGeom>
          <a:noFill/>
        </p:spPr>
        <p:txBody>
          <a:bodyPr wrap="square" rtlCol="0">
            <a:spAutoFit/>
          </a:bodyPr>
          <a:lstStyle/>
          <a:p>
            <a:r>
              <a:rPr lang="en-US" sz="1600" dirty="0" smtClean="0"/>
              <a:t>Emperor </a:t>
            </a:r>
            <a:r>
              <a:rPr lang="en-US" sz="1600" dirty="0" smtClean="0"/>
              <a:t>Theodosius makes Christianity  official religion of Rome 380 </a:t>
            </a:r>
            <a:r>
              <a:rPr lang="en-US" sz="1600" dirty="0" smtClean="0"/>
              <a:t>A.D.</a:t>
            </a:r>
            <a:endParaRPr lang="en-US" sz="1600" dirty="0"/>
          </a:p>
        </p:txBody>
      </p:sp>
      <p:sp>
        <p:nvSpPr>
          <p:cNvPr id="67" name="TextBox 66"/>
          <p:cNvSpPr txBox="1"/>
          <p:nvPr/>
        </p:nvSpPr>
        <p:spPr>
          <a:xfrm>
            <a:off x="5040052" y="4797152"/>
            <a:ext cx="3924436" cy="1600438"/>
          </a:xfrm>
          <a:prstGeom prst="rect">
            <a:avLst/>
          </a:prstGeom>
          <a:noFill/>
        </p:spPr>
        <p:txBody>
          <a:bodyPr wrap="square" rtlCol="0">
            <a:spAutoFit/>
          </a:bodyPr>
          <a:lstStyle/>
          <a:p>
            <a:pPr marL="342900" indent="-342900">
              <a:buFont typeface="+mj-lt"/>
              <a:buAutoNum type="arabicPeriod"/>
            </a:pPr>
            <a:r>
              <a:rPr lang="en-GB" sz="1400" dirty="0" smtClean="0"/>
              <a:t>325 A.D. First Nicaea Council</a:t>
            </a:r>
          </a:p>
          <a:p>
            <a:pPr marL="342900" indent="-342900">
              <a:buFont typeface="+mj-lt"/>
              <a:buAutoNum type="arabicPeriod"/>
            </a:pPr>
            <a:r>
              <a:rPr lang="en-GB" sz="1400" dirty="0" smtClean="0"/>
              <a:t>381 A.D. First Council of Constantinople</a:t>
            </a:r>
          </a:p>
          <a:p>
            <a:pPr marL="342900" indent="-342900">
              <a:buFont typeface="+mj-lt"/>
              <a:buAutoNum type="arabicPeriod"/>
            </a:pPr>
            <a:r>
              <a:rPr lang="en-GB" sz="1400" dirty="0" smtClean="0"/>
              <a:t>431 A.D. Council of Ephesus</a:t>
            </a:r>
          </a:p>
          <a:p>
            <a:pPr marL="342900" indent="-342900">
              <a:buFont typeface="+mj-lt"/>
              <a:buAutoNum type="arabicPeriod"/>
            </a:pPr>
            <a:r>
              <a:rPr lang="en-GB" sz="1400" dirty="0" smtClean="0"/>
              <a:t>451 A.D. Council of Chalcedon</a:t>
            </a:r>
          </a:p>
          <a:p>
            <a:pPr marL="342900" indent="-342900">
              <a:buFont typeface="+mj-lt"/>
              <a:buAutoNum type="arabicPeriod"/>
            </a:pPr>
            <a:r>
              <a:rPr lang="en-GB" sz="1400" dirty="0" smtClean="0"/>
              <a:t>553 A.D.  2</a:t>
            </a:r>
            <a:r>
              <a:rPr lang="en-GB" sz="1400" baseline="30000" dirty="0" smtClean="0"/>
              <a:t>nd</a:t>
            </a:r>
            <a:r>
              <a:rPr lang="en-GB" sz="1400" dirty="0" smtClean="0"/>
              <a:t> Council of Constantinople</a:t>
            </a:r>
          </a:p>
          <a:p>
            <a:pPr marL="342900" indent="-342900">
              <a:buFont typeface="+mj-lt"/>
              <a:buAutoNum type="arabicPeriod"/>
            </a:pPr>
            <a:r>
              <a:rPr lang="en-GB" sz="1400" dirty="0" smtClean="0"/>
              <a:t>680 A.D.  3</a:t>
            </a:r>
            <a:r>
              <a:rPr lang="en-GB" sz="1400" baseline="30000" dirty="0" smtClean="0"/>
              <a:t>rd</a:t>
            </a:r>
            <a:r>
              <a:rPr lang="en-GB" sz="1400" dirty="0" smtClean="0"/>
              <a:t> Council of Constantinople</a:t>
            </a:r>
          </a:p>
          <a:p>
            <a:pPr marL="342900" indent="-342900">
              <a:buFont typeface="+mj-lt"/>
              <a:buAutoNum type="arabicPeriod"/>
            </a:pPr>
            <a:r>
              <a:rPr lang="en-GB" sz="1400" dirty="0" smtClean="0"/>
              <a:t>787 A.D. 2</a:t>
            </a:r>
            <a:r>
              <a:rPr lang="en-GB" sz="1400" baseline="30000" dirty="0" smtClean="0"/>
              <a:t>nd</a:t>
            </a:r>
            <a:r>
              <a:rPr lang="en-GB" sz="1400" dirty="0" smtClean="0"/>
              <a:t> Council of Nicaea</a:t>
            </a:r>
            <a:endParaRPr lang="en-US" sz="1400" dirty="0"/>
          </a:p>
        </p:txBody>
      </p:sp>
      <p:cxnSp>
        <p:nvCxnSpPr>
          <p:cNvPr id="70" name="Straight Connector 69"/>
          <p:cNvCxnSpPr/>
          <p:nvPr/>
        </p:nvCxnSpPr>
        <p:spPr>
          <a:xfrm>
            <a:off x="4283968" y="1052736"/>
            <a:ext cx="4464496" cy="0"/>
          </a:xfrm>
          <a:prstGeom prst="line">
            <a:avLst/>
          </a:prstGeom>
          <a:ln w="28575">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7168374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4"/>
                                        </p:tgtEl>
                                        <p:attrNameLst>
                                          <p:attrName>style.visibility</p:attrName>
                                        </p:attrNameLst>
                                      </p:cBhvr>
                                      <p:to>
                                        <p:strVal val="visible"/>
                                      </p:to>
                                    </p:set>
                                    <p:anim calcmode="lin" valueType="num">
                                      <p:cBhvr>
                                        <p:cTn id="17" dur="500" fill="hold"/>
                                        <p:tgtEl>
                                          <p:spTgt spid="4"/>
                                        </p:tgtEl>
                                        <p:attrNameLst>
                                          <p:attrName>ppt_w</p:attrName>
                                        </p:attrNameLst>
                                      </p:cBhvr>
                                      <p:tavLst>
                                        <p:tav tm="0">
                                          <p:val>
                                            <p:fltVal val="0"/>
                                          </p:val>
                                        </p:tav>
                                        <p:tav tm="100000">
                                          <p:val>
                                            <p:strVal val="#ppt_w"/>
                                          </p:val>
                                        </p:tav>
                                      </p:tavLst>
                                    </p:anim>
                                    <p:anim calcmode="lin" valueType="num">
                                      <p:cBhvr>
                                        <p:cTn id="18" dur="500" fill="hold"/>
                                        <p:tgtEl>
                                          <p:spTgt spid="4"/>
                                        </p:tgtEl>
                                        <p:attrNameLst>
                                          <p:attrName>ppt_h</p:attrName>
                                        </p:attrNameLst>
                                      </p:cBhvr>
                                      <p:tavLst>
                                        <p:tav tm="0">
                                          <p:val>
                                            <p:fltVal val="0"/>
                                          </p:val>
                                        </p:tav>
                                        <p:tav tm="100000">
                                          <p:val>
                                            <p:strVal val="#ppt_h"/>
                                          </p:val>
                                        </p:tav>
                                      </p:tavLst>
                                    </p:anim>
                                    <p:animEffect transition="in" filter="fade">
                                      <p:cBhvr>
                                        <p:cTn id="19" dur="500"/>
                                        <p:tgtEl>
                                          <p:spTgt spid="4"/>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17"/>
                                        </p:tgtEl>
                                        <p:attrNameLst>
                                          <p:attrName>style.visibility</p:attrName>
                                        </p:attrNameLst>
                                      </p:cBhvr>
                                      <p:to>
                                        <p:strVal val="visible"/>
                                      </p:to>
                                    </p:set>
                                    <p:anim calcmode="lin" valueType="num">
                                      <p:cBhvr>
                                        <p:cTn id="22" dur="500" fill="hold"/>
                                        <p:tgtEl>
                                          <p:spTgt spid="17"/>
                                        </p:tgtEl>
                                        <p:attrNameLst>
                                          <p:attrName>ppt_w</p:attrName>
                                        </p:attrNameLst>
                                      </p:cBhvr>
                                      <p:tavLst>
                                        <p:tav tm="0">
                                          <p:val>
                                            <p:fltVal val="0"/>
                                          </p:val>
                                        </p:tav>
                                        <p:tav tm="100000">
                                          <p:val>
                                            <p:strVal val="#ppt_w"/>
                                          </p:val>
                                        </p:tav>
                                      </p:tavLst>
                                    </p:anim>
                                    <p:anim calcmode="lin" valueType="num">
                                      <p:cBhvr>
                                        <p:cTn id="23" dur="500" fill="hold"/>
                                        <p:tgtEl>
                                          <p:spTgt spid="17"/>
                                        </p:tgtEl>
                                        <p:attrNameLst>
                                          <p:attrName>ppt_h</p:attrName>
                                        </p:attrNameLst>
                                      </p:cBhvr>
                                      <p:tavLst>
                                        <p:tav tm="0">
                                          <p:val>
                                            <p:fltVal val="0"/>
                                          </p:val>
                                        </p:tav>
                                        <p:tav tm="100000">
                                          <p:val>
                                            <p:strVal val="#ppt_h"/>
                                          </p:val>
                                        </p:tav>
                                      </p:tavLst>
                                    </p:anim>
                                    <p:animEffect transition="in" filter="fade">
                                      <p:cBhvr>
                                        <p:cTn id="24" dur="500"/>
                                        <p:tgtEl>
                                          <p:spTgt spid="17"/>
                                        </p:tgtEl>
                                      </p:cBhvr>
                                    </p:animEffect>
                                  </p:childTnLst>
                                </p:cTn>
                              </p:par>
                              <p:par>
                                <p:cTn id="25" presetID="53" presetClass="entr" presetSubtype="16" fill="hold" nodeType="withEffect">
                                  <p:stCondLst>
                                    <p:cond delay="0"/>
                                  </p:stCondLst>
                                  <p:childTnLst>
                                    <p:set>
                                      <p:cBhvr>
                                        <p:cTn id="26" dur="1" fill="hold">
                                          <p:stCondLst>
                                            <p:cond delay="0"/>
                                          </p:stCondLst>
                                        </p:cTn>
                                        <p:tgtEl>
                                          <p:spTgt spid="19"/>
                                        </p:tgtEl>
                                        <p:attrNameLst>
                                          <p:attrName>style.visibility</p:attrName>
                                        </p:attrNameLst>
                                      </p:cBhvr>
                                      <p:to>
                                        <p:strVal val="visible"/>
                                      </p:to>
                                    </p:set>
                                    <p:anim calcmode="lin" valueType="num">
                                      <p:cBhvr>
                                        <p:cTn id="27" dur="500" fill="hold"/>
                                        <p:tgtEl>
                                          <p:spTgt spid="19"/>
                                        </p:tgtEl>
                                        <p:attrNameLst>
                                          <p:attrName>ppt_w</p:attrName>
                                        </p:attrNameLst>
                                      </p:cBhvr>
                                      <p:tavLst>
                                        <p:tav tm="0">
                                          <p:val>
                                            <p:fltVal val="0"/>
                                          </p:val>
                                        </p:tav>
                                        <p:tav tm="100000">
                                          <p:val>
                                            <p:strVal val="#ppt_w"/>
                                          </p:val>
                                        </p:tav>
                                      </p:tavLst>
                                    </p:anim>
                                    <p:anim calcmode="lin" valueType="num">
                                      <p:cBhvr>
                                        <p:cTn id="28" dur="500" fill="hold"/>
                                        <p:tgtEl>
                                          <p:spTgt spid="19"/>
                                        </p:tgtEl>
                                        <p:attrNameLst>
                                          <p:attrName>ppt_h</p:attrName>
                                        </p:attrNameLst>
                                      </p:cBhvr>
                                      <p:tavLst>
                                        <p:tav tm="0">
                                          <p:val>
                                            <p:fltVal val="0"/>
                                          </p:val>
                                        </p:tav>
                                        <p:tav tm="100000">
                                          <p:val>
                                            <p:strVal val="#ppt_h"/>
                                          </p:val>
                                        </p:tav>
                                      </p:tavLst>
                                    </p:anim>
                                    <p:animEffect transition="in" filter="fade">
                                      <p:cBhvr>
                                        <p:cTn id="29" dur="500"/>
                                        <p:tgtEl>
                                          <p:spTgt spid="19"/>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14"/>
                                        </p:tgtEl>
                                        <p:attrNameLst>
                                          <p:attrName>style.visibility</p:attrName>
                                        </p:attrNameLst>
                                      </p:cBhvr>
                                      <p:to>
                                        <p:strVal val="visible"/>
                                      </p:to>
                                    </p:set>
                                    <p:anim calcmode="lin" valueType="num">
                                      <p:cBhvr>
                                        <p:cTn id="32" dur="500" fill="hold"/>
                                        <p:tgtEl>
                                          <p:spTgt spid="14"/>
                                        </p:tgtEl>
                                        <p:attrNameLst>
                                          <p:attrName>ppt_w</p:attrName>
                                        </p:attrNameLst>
                                      </p:cBhvr>
                                      <p:tavLst>
                                        <p:tav tm="0">
                                          <p:val>
                                            <p:fltVal val="0"/>
                                          </p:val>
                                        </p:tav>
                                        <p:tav tm="100000">
                                          <p:val>
                                            <p:strVal val="#ppt_w"/>
                                          </p:val>
                                        </p:tav>
                                      </p:tavLst>
                                    </p:anim>
                                    <p:anim calcmode="lin" valueType="num">
                                      <p:cBhvr>
                                        <p:cTn id="33" dur="500" fill="hold"/>
                                        <p:tgtEl>
                                          <p:spTgt spid="14"/>
                                        </p:tgtEl>
                                        <p:attrNameLst>
                                          <p:attrName>ppt_h</p:attrName>
                                        </p:attrNameLst>
                                      </p:cBhvr>
                                      <p:tavLst>
                                        <p:tav tm="0">
                                          <p:val>
                                            <p:fltVal val="0"/>
                                          </p:val>
                                        </p:tav>
                                        <p:tav tm="100000">
                                          <p:val>
                                            <p:strVal val="#ppt_h"/>
                                          </p:val>
                                        </p:tav>
                                      </p:tavLst>
                                    </p:anim>
                                    <p:animEffect transition="in" filter="fade">
                                      <p:cBhvr>
                                        <p:cTn id="34" dur="500"/>
                                        <p:tgtEl>
                                          <p:spTgt spid="14"/>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36"/>
                                        </p:tgtEl>
                                        <p:attrNameLst>
                                          <p:attrName>style.visibility</p:attrName>
                                        </p:attrNameLst>
                                      </p:cBhvr>
                                      <p:to>
                                        <p:strVal val="visible"/>
                                      </p:to>
                                    </p:set>
                                    <p:anim calcmode="lin" valueType="num">
                                      <p:cBhvr>
                                        <p:cTn id="37" dur="500" fill="hold"/>
                                        <p:tgtEl>
                                          <p:spTgt spid="36"/>
                                        </p:tgtEl>
                                        <p:attrNameLst>
                                          <p:attrName>ppt_w</p:attrName>
                                        </p:attrNameLst>
                                      </p:cBhvr>
                                      <p:tavLst>
                                        <p:tav tm="0">
                                          <p:val>
                                            <p:fltVal val="0"/>
                                          </p:val>
                                        </p:tav>
                                        <p:tav tm="100000">
                                          <p:val>
                                            <p:strVal val="#ppt_w"/>
                                          </p:val>
                                        </p:tav>
                                      </p:tavLst>
                                    </p:anim>
                                    <p:anim calcmode="lin" valueType="num">
                                      <p:cBhvr>
                                        <p:cTn id="38" dur="500" fill="hold"/>
                                        <p:tgtEl>
                                          <p:spTgt spid="36"/>
                                        </p:tgtEl>
                                        <p:attrNameLst>
                                          <p:attrName>ppt_h</p:attrName>
                                        </p:attrNameLst>
                                      </p:cBhvr>
                                      <p:tavLst>
                                        <p:tav tm="0">
                                          <p:val>
                                            <p:fltVal val="0"/>
                                          </p:val>
                                        </p:tav>
                                        <p:tav tm="100000">
                                          <p:val>
                                            <p:strVal val="#ppt_h"/>
                                          </p:val>
                                        </p:tav>
                                      </p:tavLst>
                                    </p:anim>
                                    <p:animEffect transition="in" filter="fade">
                                      <p:cBhvr>
                                        <p:cTn id="39" dur="500"/>
                                        <p:tgtEl>
                                          <p:spTgt spid="36"/>
                                        </p:tgtEl>
                                      </p:cBhvr>
                                    </p:animEffect>
                                  </p:childTnLst>
                                </p:cTn>
                              </p:par>
                              <p:par>
                                <p:cTn id="40" presetID="53" presetClass="entr" presetSubtype="16" fill="hold" nodeType="withEffect">
                                  <p:stCondLst>
                                    <p:cond delay="0"/>
                                  </p:stCondLst>
                                  <p:childTnLst>
                                    <p:set>
                                      <p:cBhvr>
                                        <p:cTn id="41" dur="1" fill="hold">
                                          <p:stCondLst>
                                            <p:cond delay="0"/>
                                          </p:stCondLst>
                                        </p:cTn>
                                        <p:tgtEl>
                                          <p:spTgt spid="38"/>
                                        </p:tgtEl>
                                        <p:attrNameLst>
                                          <p:attrName>style.visibility</p:attrName>
                                        </p:attrNameLst>
                                      </p:cBhvr>
                                      <p:to>
                                        <p:strVal val="visible"/>
                                      </p:to>
                                    </p:set>
                                    <p:anim calcmode="lin" valueType="num">
                                      <p:cBhvr>
                                        <p:cTn id="42" dur="500" fill="hold"/>
                                        <p:tgtEl>
                                          <p:spTgt spid="38"/>
                                        </p:tgtEl>
                                        <p:attrNameLst>
                                          <p:attrName>ppt_w</p:attrName>
                                        </p:attrNameLst>
                                      </p:cBhvr>
                                      <p:tavLst>
                                        <p:tav tm="0">
                                          <p:val>
                                            <p:fltVal val="0"/>
                                          </p:val>
                                        </p:tav>
                                        <p:tav tm="100000">
                                          <p:val>
                                            <p:strVal val="#ppt_w"/>
                                          </p:val>
                                        </p:tav>
                                      </p:tavLst>
                                    </p:anim>
                                    <p:anim calcmode="lin" valueType="num">
                                      <p:cBhvr>
                                        <p:cTn id="43" dur="500" fill="hold"/>
                                        <p:tgtEl>
                                          <p:spTgt spid="38"/>
                                        </p:tgtEl>
                                        <p:attrNameLst>
                                          <p:attrName>ppt_h</p:attrName>
                                        </p:attrNameLst>
                                      </p:cBhvr>
                                      <p:tavLst>
                                        <p:tav tm="0">
                                          <p:val>
                                            <p:fltVal val="0"/>
                                          </p:val>
                                        </p:tav>
                                        <p:tav tm="100000">
                                          <p:val>
                                            <p:strVal val="#ppt_h"/>
                                          </p:val>
                                        </p:tav>
                                      </p:tavLst>
                                    </p:anim>
                                    <p:animEffect transition="in" filter="fade">
                                      <p:cBhvr>
                                        <p:cTn id="44" dur="500"/>
                                        <p:tgtEl>
                                          <p:spTgt spid="38"/>
                                        </p:tgtEl>
                                      </p:cBhvr>
                                    </p:animEffect>
                                  </p:childTnLst>
                                </p:cTn>
                              </p:par>
                              <p:par>
                                <p:cTn id="45" presetID="53" presetClass="entr" presetSubtype="16" fill="hold" nodeType="withEffect">
                                  <p:stCondLst>
                                    <p:cond delay="0"/>
                                  </p:stCondLst>
                                  <p:childTnLst>
                                    <p:set>
                                      <p:cBhvr>
                                        <p:cTn id="46" dur="1" fill="hold">
                                          <p:stCondLst>
                                            <p:cond delay="0"/>
                                          </p:stCondLst>
                                        </p:cTn>
                                        <p:tgtEl>
                                          <p:spTgt spid="39"/>
                                        </p:tgtEl>
                                        <p:attrNameLst>
                                          <p:attrName>style.visibility</p:attrName>
                                        </p:attrNameLst>
                                      </p:cBhvr>
                                      <p:to>
                                        <p:strVal val="visible"/>
                                      </p:to>
                                    </p:set>
                                    <p:anim calcmode="lin" valueType="num">
                                      <p:cBhvr>
                                        <p:cTn id="47" dur="500" fill="hold"/>
                                        <p:tgtEl>
                                          <p:spTgt spid="39"/>
                                        </p:tgtEl>
                                        <p:attrNameLst>
                                          <p:attrName>ppt_w</p:attrName>
                                        </p:attrNameLst>
                                      </p:cBhvr>
                                      <p:tavLst>
                                        <p:tav tm="0">
                                          <p:val>
                                            <p:fltVal val="0"/>
                                          </p:val>
                                        </p:tav>
                                        <p:tav tm="100000">
                                          <p:val>
                                            <p:strVal val="#ppt_w"/>
                                          </p:val>
                                        </p:tav>
                                      </p:tavLst>
                                    </p:anim>
                                    <p:anim calcmode="lin" valueType="num">
                                      <p:cBhvr>
                                        <p:cTn id="48" dur="500" fill="hold"/>
                                        <p:tgtEl>
                                          <p:spTgt spid="39"/>
                                        </p:tgtEl>
                                        <p:attrNameLst>
                                          <p:attrName>ppt_h</p:attrName>
                                        </p:attrNameLst>
                                      </p:cBhvr>
                                      <p:tavLst>
                                        <p:tav tm="0">
                                          <p:val>
                                            <p:fltVal val="0"/>
                                          </p:val>
                                        </p:tav>
                                        <p:tav tm="100000">
                                          <p:val>
                                            <p:strVal val="#ppt_h"/>
                                          </p:val>
                                        </p:tav>
                                      </p:tavLst>
                                    </p:anim>
                                    <p:animEffect transition="in" filter="fade">
                                      <p:cBhvr>
                                        <p:cTn id="49" dur="500"/>
                                        <p:tgtEl>
                                          <p:spTgt spid="39"/>
                                        </p:tgtEl>
                                      </p:cBhvr>
                                    </p:animEffect>
                                  </p:childTnLst>
                                </p:cTn>
                              </p:par>
                              <p:par>
                                <p:cTn id="50" presetID="53" presetClass="entr" presetSubtype="16" fill="hold" nodeType="withEffect">
                                  <p:stCondLst>
                                    <p:cond delay="0"/>
                                  </p:stCondLst>
                                  <p:childTnLst>
                                    <p:set>
                                      <p:cBhvr>
                                        <p:cTn id="51" dur="1" fill="hold">
                                          <p:stCondLst>
                                            <p:cond delay="0"/>
                                          </p:stCondLst>
                                        </p:cTn>
                                        <p:tgtEl>
                                          <p:spTgt spid="40"/>
                                        </p:tgtEl>
                                        <p:attrNameLst>
                                          <p:attrName>style.visibility</p:attrName>
                                        </p:attrNameLst>
                                      </p:cBhvr>
                                      <p:to>
                                        <p:strVal val="visible"/>
                                      </p:to>
                                    </p:set>
                                    <p:anim calcmode="lin" valueType="num">
                                      <p:cBhvr>
                                        <p:cTn id="52" dur="500" fill="hold"/>
                                        <p:tgtEl>
                                          <p:spTgt spid="40"/>
                                        </p:tgtEl>
                                        <p:attrNameLst>
                                          <p:attrName>ppt_w</p:attrName>
                                        </p:attrNameLst>
                                      </p:cBhvr>
                                      <p:tavLst>
                                        <p:tav tm="0">
                                          <p:val>
                                            <p:fltVal val="0"/>
                                          </p:val>
                                        </p:tav>
                                        <p:tav tm="100000">
                                          <p:val>
                                            <p:strVal val="#ppt_w"/>
                                          </p:val>
                                        </p:tav>
                                      </p:tavLst>
                                    </p:anim>
                                    <p:anim calcmode="lin" valueType="num">
                                      <p:cBhvr>
                                        <p:cTn id="53" dur="500" fill="hold"/>
                                        <p:tgtEl>
                                          <p:spTgt spid="40"/>
                                        </p:tgtEl>
                                        <p:attrNameLst>
                                          <p:attrName>ppt_h</p:attrName>
                                        </p:attrNameLst>
                                      </p:cBhvr>
                                      <p:tavLst>
                                        <p:tav tm="0">
                                          <p:val>
                                            <p:fltVal val="0"/>
                                          </p:val>
                                        </p:tav>
                                        <p:tav tm="100000">
                                          <p:val>
                                            <p:strVal val="#ppt_h"/>
                                          </p:val>
                                        </p:tav>
                                      </p:tavLst>
                                    </p:anim>
                                    <p:animEffect transition="in" filter="fade">
                                      <p:cBhvr>
                                        <p:cTn id="54" dur="500"/>
                                        <p:tgtEl>
                                          <p:spTgt spid="40"/>
                                        </p:tgtEl>
                                      </p:cBhvr>
                                    </p:animEffect>
                                  </p:childTnLst>
                                </p:cTn>
                              </p:par>
                              <p:par>
                                <p:cTn id="55" presetID="53" presetClass="entr" presetSubtype="16" fill="hold" nodeType="withEffect">
                                  <p:stCondLst>
                                    <p:cond delay="0"/>
                                  </p:stCondLst>
                                  <p:childTnLst>
                                    <p:set>
                                      <p:cBhvr>
                                        <p:cTn id="56" dur="1" fill="hold">
                                          <p:stCondLst>
                                            <p:cond delay="0"/>
                                          </p:stCondLst>
                                        </p:cTn>
                                        <p:tgtEl>
                                          <p:spTgt spid="41"/>
                                        </p:tgtEl>
                                        <p:attrNameLst>
                                          <p:attrName>style.visibility</p:attrName>
                                        </p:attrNameLst>
                                      </p:cBhvr>
                                      <p:to>
                                        <p:strVal val="visible"/>
                                      </p:to>
                                    </p:set>
                                    <p:anim calcmode="lin" valueType="num">
                                      <p:cBhvr>
                                        <p:cTn id="57" dur="500" fill="hold"/>
                                        <p:tgtEl>
                                          <p:spTgt spid="41"/>
                                        </p:tgtEl>
                                        <p:attrNameLst>
                                          <p:attrName>ppt_w</p:attrName>
                                        </p:attrNameLst>
                                      </p:cBhvr>
                                      <p:tavLst>
                                        <p:tav tm="0">
                                          <p:val>
                                            <p:fltVal val="0"/>
                                          </p:val>
                                        </p:tav>
                                        <p:tav tm="100000">
                                          <p:val>
                                            <p:strVal val="#ppt_w"/>
                                          </p:val>
                                        </p:tav>
                                      </p:tavLst>
                                    </p:anim>
                                    <p:anim calcmode="lin" valueType="num">
                                      <p:cBhvr>
                                        <p:cTn id="58" dur="500" fill="hold"/>
                                        <p:tgtEl>
                                          <p:spTgt spid="41"/>
                                        </p:tgtEl>
                                        <p:attrNameLst>
                                          <p:attrName>ppt_h</p:attrName>
                                        </p:attrNameLst>
                                      </p:cBhvr>
                                      <p:tavLst>
                                        <p:tav tm="0">
                                          <p:val>
                                            <p:fltVal val="0"/>
                                          </p:val>
                                        </p:tav>
                                        <p:tav tm="100000">
                                          <p:val>
                                            <p:strVal val="#ppt_h"/>
                                          </p:val>
                                        </p:tav>
                                      </p:tavLst>
                                    </p:anim>
                                    <p:animEffect transition="in" filter="fade">
                                      <p:cBhvr>
                                        <p:cTn id="59" dur="500"/>
                                        <p:tgtEl>
                                          <p:spTgt spid="41"/>
                                        </p:tgtEl>
                                      </p:cBhvr>
                                    </p:animEffect>
                                  </p:childTnLst>
                                </p:cTn>
                              </p:par>
                              <p:par>
                                <p:cTn id="60" presetID="53" presetClass="entr" presetSubtype="16" fill="hold" nodeType="withEffect">
                                  <p:stCondLst>
                                    <p:cond delay="0"/>
                                  </p:stCondLst>
                                  <p:childTnLst>
                                    <p:set>
                                      <p:cBhvr>
                                        <p:cTn id="61" dur="1" fill="hold">
                                          <p:stCondLst>
                                            <p:cond delay="0"/>
                                          </p:stCondLst>
                                        </p:cTn>
                                        <p:tgtEl>
                                          <p:spTgt spid="42"/>
                                        </p:tgtEl>
                                        <p:attrNameLst>
                                          <p:attrName>style.visibility</p:attrName>
                                        </p:attrNameLst>
                                      </p:cBhvr>
                                      <p:to>
                                        <p:strVal val="visible"/>
                                      </p:to>
                                    </p:set>
                                    <p:anim calcmode="lin" valueType="num">
                                      <p:cBhvr>
                                        <p:cTn id="62" dur="500" fill="hold"/>
                                        <p:tgtEl>
                                          <p:spTgt spid="42"/>
                                        </p:tgtEl>
                                        <p:attrNameLst>
                                          <p:attrName>ppt_w</p:attrName>
                                        </p:attrNameLst>
                                      </p:cBhvr>
                                      <p:tavLst>
                                        <p:tav tm="0">
                                          <p:val>
                                            <p:fltVal val="0"/>
                                          </p:val>
                                        </p:tav>
                                        <p:tav tm="100000">
                                          <p:val>
                                            <p:strVal val="#ppt_w"/>
                                          </p:val>
                                        </p:tav>
                                      </p:tavLst>
                                    </p:anim>
                                    <p:anim calcmode="lin" valueType="num">
                                      <p:cBhvr>
                                        <p:cTn id="63" dur="500" fill="hold"/>
                                        <p:tgtEl>
                                          <p:spTgt spid="42"/>
                                        </p:tgtEl>
                                        <p:attrNameLst>
                                          <p:attrName>ppt_h</p:attrName>
                                        </p:attrNameLst>
                                      </p:cBhvr>
                                      <p:tavLst>
                                        <p:tav tm="0">
                                          <p:val>
                                            <p:fltVal val="0"/>
                                          </p:val>
                                        </p:tav>
                                        <p:tav tm="100000">
                                          <p:val>
                                            <p:strVal val="#ppt_h"/>
                                          </p:val>
                                        </p:tav>
                                      </p:tavLst>
                                    </p:anim>
                                    <p:animEffect transition="in" filter="fade">
                                      <p:cBhvr>
                                        <p:cTn id="64" dur="500"/>
                                        <p:tgtEl>
                                          <p:spTgt spid="42"/>
                                        </p:tgtEl>
                                      </p:cBhvr>
                                    </p:animEffect>
                                  </p:childTnLst>
                                </p:cTn>
                              </p:par>
                              <p:par>
                                <p:cTn id="65" presetID="53" presetClass="entr" presetSubtype="16" fill="hold" nodeType="withEffect">
                                  <p:stCondLst>
                                    <p:cond delay="0"/>
                                  </p:stCondLst>
                                  <p:childTnLst>
                                    <p:set>
                                      <p:cBhvr>
                                        <p:cTn id="66" dur="1" fill="hold">
                                          <p:stCondLst>
                                            <p:cond delay="0"/>
                                          </p:stCondLst>
                                        </p:cTn>
                                        <p:tgtEl>
                                          <p:spTgt spid="43"/>
                                        </p:tgtEl>
                                        <p:attrNameLst>
                                          <p:attrName>style.visibility</p:attrName>
                                        </p:attrNameLst>
                                      </p:cBhvr>
                                      <p:to>
                                        <p:strVal val="visible"/>
                                      </p:to>
                                    </p:set>
                                    <p:anim calcmode="lin" valueType="num">
                                      <p:cBhvr>
                                        <p:cTn id="67" dur="500" fill="hold"/>
                                        <p:tgtEl>
                                          <p:spTgt spid="43"/>
                                        </p:tgtEl>
                                        <p:attrNameLst>
                                          <p:attrName>ppt_w</p:attrName>
                                        </p:attrNameLst>
                                      </p:cBhvr>
                                      <p:tavLst>
                                        <p:tav tm="0">
                                          <p:val>
                                            <p:fltVal val="0"/>
                                          </p:val>
                                        </p:tav>
                                        <p:tav tm="100000">
                                          <p:val>
                                            <p:strVal val="#ppt_w"/>
                                          </p:val>
                                        </p:tav>
                                      </p:tavLst>
                                    </p:anim>
                                    <p:anim calcmode="lin" valueType="num">
                                      <p:cBhvr>
                                        <p:cTn id="68" dur="500" fill="hold"/>
                                        <p:tgtEl>
                                          <p:spTgt spid="43"/>
                                        </p:tgtEl>
                                        <p:attrNameLst>
                                          <p:attrName>ppt_h</p:attrName>
                                        </p:attrNameLst>
                                      </p:cBhvr>
                                      <p:tavLst>
                                        <p:tav tm="0">
                                          <p:val>
                                            <p:fltVal val="0"/>
                                          </p:val>
                                        </p:tav>
                                        <p:tav tm="100000">
                                          <p:val>
                                            <p:strVal val="#ppt_h"/>
                                          </p:val>
                                        </p:tav>
                                      </p:tavLst>
                                    </p:anim>
                                    <p:animEffect transition="in" filter="fade">
                                      <p:cBhvr>
                                        <p:cTn id="69" dur="500"/>
                                        <p:tgtEl>
                                          <p:spTgt spid="43"/>
                                        </p:tgtEl>
                                      </p:cBhvr>
                                    </p:animEffect>
                                  </p:childTnLst>
                                </p:cTn>
                              </p:par>
                              <p:par>
                                <p:cTn id="70" presetID="53" presetClass="entr" presetSubtype="16" fill="hold" nodeType="withEffect">
                                  <p:stCondLst>
                                    <p:cond delay="0"/>
                                  </p:stCondLst>
                                  <p:childTnLst>
                                    <p:set>
                                      <p:cBhvr>
                                        <p:cTn id="71" dur="1" fill="hold">
                                          <p:stCondLst>
                                            <p:cond delay="0"/>
                                          </p:stCondLst>
                                        </p:cTn>
                                        <p:tgtEl>
                                          <p:spTgt spid="44"/>
                                        </p:tgtEl>
                                        <p:attrNameLst>
                                          <p:attrName>style.visibility</p:attrName>
                                        </p:attrNameLst>
                                      </p:cBhvr>
                                      <p:to>
                                        <p:strVal val="visible"/>
                                      </p:to>
                                    </p:set>
                                    <p:anim calcmode="lin" valueType="num">
                                      <p:cBhvr>
                                        <p:cTn id="72" dur="500" fill="hold"/>
                                        <p:tgtEl>
                                          <p:spTgt spid="44"/>
                                        </p:tgtEl>
                                        <p:attrNameLst>
                                          <p:attrName>ppt_w</p:attrName>
                                        </p:attrNameLst>
                                      </p:cBhvr>
                                      <p:tavLst>
                                        <p:tav tm="0">
                                          <p:val>
                                            <p:fltVal val="0"/>
                                          </p:val>
                                        </p:tav>
                                        <p:tav tm="100000">
                                          <p:val>
                                            <p:strVal val="#ppt_w"/>
                                          </p:val>
                                        </p:tav>
                                      </p:tavLst>
                                    </p:anim>
                                    <p:anim calcmode="lin" valueType="num">
                                      <p:cBhvr>
                                        <p:cTn id="73" dur="500" fill="hold"/>
                                        <p:tgtEl>
                                          <p:spTgt spid="44"/>
                                        </p:tgtEl>
                                        <p:attrNameLst>
                                          <p:attrName>ppt_h</p:attrName>
                                        </p:attrNameLst>
                                      </p:cBhvr>
                                      <p:tavLst>
                                        <p:tav tm="0">
                                          <p:val>
                                            <p:fltVal val="0"/>
                                          </p:val>
                                        </p:tav>
                                        <p:tav tm="100000">
                                          <p:val>
                                            <p:strVal val="#ppt_h"/>
                                          </p:val>
                                        </p:tav>
                                      </p:tavLst>
                                    </p:anim>
                                    <p:animEffect transition="in" filter="fade">
                                      <p:cBhvr>
                                        <p:cTn id="74" dur="500"/>
                                        <p:tgtEl>
                                          <p:spTgt spid="44"/>
                                        </p:tgtEl>
                                      </p:cBhvr>
                                    </p:animEffect>
                                  </p:childTnLst>
                                </p:cTn>
                              </p:par>
                              <p:par>
                                <p:cTn id="75" presetID="53" presetClass="entr" presetSubtype="16" fill="hold" nodeType="withEffect">
                                  <p:stCondLst>
                                    <p:cond delay="0"/>
                                  </p:stCondLst>
                                  <p:childTnLst>
                                    <p:set>
                                      <p:cBhvr>
                                        <p:cTn id="76" dur="1" fill="hold">
                                          <p:stCondLst>
                                            <p:cond delay="0"/>
                                          </p:stCondLst>
                                        </p:cTn>
                                        <p:tgtEl>
                                          <p:spTgt spid="45"/>
                                        </p:tgtEl>
                                        <p:attrNameLst>
                                          <p:attrName>style.visibility</p:attrName>
                                        </p:attrNameLst>
                                      </p:cBhvr>
                                      <p:to>
                                        <p:strVal val="visible"/>
                                      </p:to>
                                    </p:set>
                                    <p:anim calcmode="lin" valueType="num">
                                      <p:cBhvr>
                                        <p:cTn id="77" dur="500" fill="hold"/>
                                        <p:tgtEl>
                                          <p:spTgt spid="45"/>
                                        </p:tgtEl>
                                        <p:attrNameLst>
                                          <p:attrName>ppt_w</p:attrName>
                                        </p:attrNameLst>
                                      </p:cBhvr>
                                      <p:tavLst>
                                        <p:tav tm="0">
                                          <p:val>
                                            <p:fltVal val="0"/>
                                          </p:val>
                                        </p:tav>
                                        <p:tav tm="100000">
                                          <p:val>
                                            <p:strVal val="#ppt_w"/>
                                          </p:val>
                                        </p:tav>
                                      </p:tavLst>
                                    </p:anim>
                                    <p:anim calcmode="lin" valueType="num">
                                      <p:cBhvr>
                                        <p:cTn id="78" dur="500" fill="hold"/>
                                        <p:tgtEl>
                                          <p:spTgt spid="45"/>
                                        </p:tgtEl>
                                        <p:attrNameLst>
                                          <p:attrName>ppt_h</p:attrName>
                                        </p:attrNameLst>
                                      </p:cBhvr>
                                      <p:tavLst>
                                        <p:tav tm="0">
                                          <p:val>
                                            <p:fltVal val="0"/>
                                          </p:val>
                                        </p:tav>
                                        <p:tav tm="100000">
                                          <p:val>
                                            <p:strVal val="#ppt_h"/>
                                          </p:val>
                                        </p:tav>
                                      </p:tavLst>
                                    </p:anim>
                                    <p:animEffect transition="in" filter="fade">
                                      <p:cBhvr>
                                        <p:cTn id="79" dur="500"/>
                                        <p:tgtEl>
                                          <p:spTgt spid="45"/>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48"/>
                                        </p:tgtEl>
                                        <p:attrNameLst>
                                          <p:attrName>style.visibility</p:attrName>
                                        </p:attrNameLst>
                                      </p:cBhvr>
                                      <p:to>
                                        <p:strVal val="visible"/>
                                      </p:to>
                                    </p:set>
                                    <p:anim calcmode="lin" valueType="num">
                                      <p:cBhvr>
                                        <p:cTn id="82" dur="500" fill="hold"/>
                                        <p:tgtEl>
                                          <p:spTgt spid="48"/>
                                        </p:tgtEl>
                                        <p:attrNameLst>
                                          <p:attrName>ppt_w</p:attrName>
                                        </p:attrNameLst>
                                      </p:cBhvr>
                                      <p:tavLst>
                                        <p:tav tm="0">
                                          <p:val>
                                            <p:fltVal val="0"/>
                                          </p:val>
                                        </p:tav>
                                        <p:tav tm="100000">
                                          <p:val>
                                            <p:strVal val="#ppt_w"/>
                                          </p:val>
                                        </p:tav>
                                      </p:tavLst>
                                    </p:anim>
                                    <p:anim calcmode="lin" valueType="num">
                                      <p:cBhvr>
                                        <p:cTn id="83" dur="500" fill="hold"/>
                                        <p:tgtEl>
                                          <p:spTgt spid="48"/>
                                        </p:tgtEl>
                                        <p:attrNameLst>
                                          <p:attrName>ppt_h</p:attrName>
                                        </p:attrNameLst>
                                      </p:cBhvr>
                                      <p:tavLst>
                                        <p:tav tm="0">
                                          <p:val>
                                            <p:fltVal val="0"/>
                                          </p:val>
                                        </p:tav>
                                        <p:tav tm="100000">
                                          <p:val>
                                            <p:strVal val="#ppt_h"/>
                                          </p:val>
                                        </p:tav>
                                      </p:tavLst>
                                    </p:anim>
                                    <p:animEffect transition="in" filter="fade">
                                      <p:cBhvr>
                                        <p:cTn id="84" dur="500"/>
                                        <p:tgtEl>
                                          <p:spTgt spid="4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51"/>
                                        </p:tgtEl>
                                        <p:attrNameLst>
                                          <p:attrName>style.visibility</p:attrName>
                                        </p:attrNameLst>
                                      </p:cBhvr>
                                      <p:to>
                                        <p:strVal val="visible"/>
                                      </p:to>
                                    </p:set>
                                    <p:anim calcmode="lin" valueType="num">
                                      <p:cBhvr>
                                        <p:cTn id="87" dur="500" fill="hold"/>
                                        <p:tgtEl>
                                          <p:spTgt spid="51"/>
                                        </p:tgtEl>
                                        <p:attrNameLst>
                                          <p:attrName>ppt_w</p:attrName>
                                        </p:attrNameLst>
                                      </p:cBhvr>
                                      <p:tavLst>
                                        <p:tav tm="0">
                                          <p:val>
                                            <p:fltVal val="0"/>
                                          </p:val>
                                        </p:tav>
                                        <p:tav tm="100000">
                                          <p:val>
                                            <p:strVal val="#ppt_w"/>
                                          </p:val>
                                        </p:tav>
                                      </p:tavLst>
                                    </p:anim>
                                    <p:anim calcmode="lin" valueType="num">
                                      <p:cBhvr>
                                        <p:cTn id="88" dur="500" fill="hold"/>
                                        <p:tgtEl>
                                          <p:spTgt spid="51"/>
                                        </p:tgtEl>
                                        <p:attrNameLst>
                                          <p:attrName>ppt_h</p:attrName>
                                        </p:attrNameLst>
                                      </p:cBhvr>
                                      <p:tavLst>
                                        <p:tav tm="0">
                                          <p:val>
                                            <p:fltVal val="0"/>
                                          </p:val>
                                        </p:tav>
                                        <p:tav tm="100000">
                                          <p:val>
                                            <p:strVal val="#ppt_h"/>
                                          </p:val>
                                        </p:tav>
                                      </p:tavLst>
                                    </p:anim>
                                    <p:animEffect transition="in" filter="fade">
                                      <p:cBhvr>
                                        <p:cTn id="89" dur="500"/>
                                        <p:tgtEl>
                                          <p:spTgt spid="51"/>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52"/>
                                        </p:tgtEl>
                                        <p:attrNameLst>
                                          <p:attrName>style.visibility</p:attrName>
                                        </p:attrNameLst>
                                      </p:cBhvr>
                                      <p:to>
                                        <p:strVal val="visible"/>
                                      </p:to>
                                    </p:set>
                                    <p:anim calcmode="lin" valueType="num">
                                      <p:cBhvr>
                                        <p:cTn id="92" dur="500" fill="hold"/>
                                        <p:tgtEl>
                                          <p:spTgt spid="52"/>
                                        </p:tgtEl>
                                        <p:attrNameLst>
                                          <p:attrName>ppt_w</p:attrName>
                                        </p:attrNameLst>
                                      </p:cBhvr>
                                      <p:tavLst>
                                        <p:tav tm="0">
                                          <p:val>
                                            <p:fltVal val="0"/>
                                          </p:val>
                                        </p:tav>
                                        <p:tav tm="100000">
                                          <p:val>
                                            <p:strVal val="#ppt_w"/>
                                          </p:val>
                                        </p:tav>
                                      </p:tavLst>
                                    </p:anim>
                                    <p:anim calcmode="lin" valueType="num">
                                      <p:cBhvr>
                                        <p:cTn id="93" dur="500" fill="hold"/>
                                        <p:tgtEl>
                                          <p:spTgt spid="52"/>
                                        </p:tgtEl>
                                        <p:attrNameLst>
                                          <p:attrName>ppt_h</p:attrName>
                                        </p:attrNameLst>
                                      </p:cBhvr>
                                      <p:tavLst>
                                        <p:tav tm="0">
                                          <p:val>
                                            <p:fltVal val="0"/>
                                          </p:val>
                                        </p:tav>
                                        <p:tav tm="100000">
                                          <p:val>
                                            <p:strVal val="#ppt_h"/>
                                          </p:val>
                                        </p:tav>
                                      </p:tavLst>
                                    </p:anim>
                                    <p:animEffect transition="in" filter="fade">
                                      <p:cBhvr>
                                        <p:cTn id="94" dur="500"/>
                                        <p:tgtEl>
                                          <p:spTgt spid="52"/>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53"/>
                                        </p:tgtEl>
                                        <p:attrNameLst>
                                          <p:attrName>style.visibility</p:attrName>
                                        </p:attrNameLst>
                                      </p:cBhvr>
                                      <p:to>
                                        <p:strVal val="visible"/>
                                      </p:to>
                                    </p:set>
                                    <p:anim calcmode="lin" valueType="num">
                                      <p:cBhvr>
                                        <p:cTn id="97" dur="500" fill="hold"/>
                                        <p:tgtEl>
                                          <p:spTgt spid="53"/>
                                        </p:tgtEl>
                                        <p:attrNameLst>
                                          <p:attrName>ppt_w</p:attrName>
                                        </p:attrNameLst>
                                      </p:cBhvr>
                                      <p:tavLst>
                                        <p:tav tm="0">
                                          <p:val>
                                            <p:fltVal val="0"/>
                                          </p:val>
                                        </p:tav>
                                        <p:tav tm="100000">
                                          <p:val>
                                            <p:strVal val="#ppt_w"/>
                                          </p:val>
                                        </p:tav>
                                      </p:tavLst>
                                    </p:anim>
                                    <p:anim calcmode="lin" valueType="num">
                                      <p:cBhvr>
                                        <p:cTn id="98" dur="500" fill="hold"/>
                                        <p:tgtEl>
                                          <p:spTgt spid="53"/>
                                        </p:tgtEl>
                                        <p:attrNameLst>
                                          <p:attrName>ppt_h</p:attrName>
                                        </p:attrNameLst>
                                      </p:cBhvr>
                                      <p:tavLst>
                                        <p:tav tm="0">
                                          <p:val>
                                            <p:fltVal val="0"/>
                                          </p:val>
                                        </p:tav>
                                        <p:tav tm="100000">
                                          <p:val>
                                            <p:strVal val="#ppt_h"/>
                                          </p:val>
                                        </p:tav>
                                      </p:tavLst>
                                    </p:anim>
                                    <p:animEffect transition="in" filter="fade">
                                      <p:cBhvr>
                                        <p:cTn id="99" dur="500"/>
                                        <p:tgtEl>
                                          <p:spTgt spid="53"/>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54"/>
                                        </p:tgtEl>
                                        <p:attrNameLst>
                                          <p:attrName>style.visibility</p:attrName>
                                        </p:attrNameLst>
                                      </p:cBhvr>
                                      <p:to>
                                        <p:strVal val="visible"/>
                                      </p:to>
                                    </p:set>
                                    <p:anim calcmode="lin" valueType="num">
                                      <p:cBhvr>
                                        <p:cTn id="102" dur="500" fill="hold"/>
                                        <p:tgtEl>
                                          <p:spTgt spid="54"/>
                                        </p:tgtEl>
                                        <p:attrNameLst>
                                          <p:attrName>ppt_w</p:attrName>
                                        </p:attrNameLst>
                                      </p:cBhvr>
                                      <p:tavLst>
                                        <p:tav tm="0">
                                          <p:val>
                                            <p:fltVal val="0"/>
                                          </p:val>
                                        </p:tav>
                                        <p:tav tm="100000">
                                          <p:val>
                                            <p:strVal val="#ppt_w"/>
                                          </p:val>
                                        </p:tav>
                                      </p:tavLst>
                                    </p:anim>
                                    <p:anim calcmode="lin" valueType="num">
                                      <p:cBhvr>
                                        <p:cTn id="103" dur="500" fill="hold"/>
                                        <p:tgtEl>
                                          <p:spTgt spid="54"/>
                                        </p:tgtEl>
                                        <p:attrNameLst>
                                          <p:attrName>ppt_h</p:attrName>
                                        </p:attrNameLst>
                                      </p:cBhvr>
                                      <p:tavLst>
                                        <p:tav tm="0">
                                          <p:val>
                                            <p:fltVal val="0"/>
                                          </p:val>
                                        </p:tav>
                                        <p:tav tm="100000">
                                          <p:val>
                                            <p:strVal val="#ppt_h"/>
                                          </p:val>
                                        </p:tav>
                                      </p:tavLst>
                                    </p:anim>
                                    <p:animEffect transition="in" filter="fade">
                                      <p:cBhvr>
                                        <p:cTn id="104" dur="500"/>
                                        <p:tgtEl>
                                          <p:spTgt spid="54"/>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55"/>
                                        </p:tgtEl>
                                        <p:attrNameLst>
                                          <p:attrName>style.visibility</p:attrName>
                                        </p:attrNameLst>
                                      </p:cBhvr>
                                      <p:to>
                                        <p:strVal val="visible"/>
                                      </p:to>
                                    </p:set>
                                    <p:anim calcmode="lin" valueType="num">
                                      <p:cBhvr>
                                        <p:cTn id="107" dur="500" fill="hold"/>
                                        <p:tgtEl>
                                          <p:spTgt spid="55"/>
                                        </p:tgtEl>
                                        <p:attrNameLst>
                                          <p:attrName>ppt_w</p:attrName>
                                        </p:attrNameLst>
                                      </p:cBhvr>
                                      <p:tavLst>
                                        <p:tav tm="0">
                                          <p:val>
                                            <p:fltVal val="0"/>
                                          </p:val>
                                        </p:tav>
                                        <p:tav tm="100000">
                                          <p:val>
                                            <p:strVal val="#ppt_w"/>
                                          </p:val>
                                        </p:tav>
                                      </p:tavLst>
                                    </p:anim>
                                    <p:anim calcmode="lin" valueType="num">
                                      <p:cBhvr>
                                        <p:cTn id="108" dur="500" fill="hold"/>
                                        <p:tgtEl>
                                          <p:spTgt spid="55"/>
                                        </p:tgtEl>
                                        <p:attrNameLst>
                                          <p:attrName>ppt_h</p:attrName>
                                        </p:attrNameLst>
                                      </p:cBhvr>
                                      <p:tavLst>
                                        <p:tav tm="0">
                                          <p:val>
                                            <p:fltVal val="0"/>
                                          </p:val>
                                        </p:tav>
                                        <p:tav tm="100000">
                                          <p:val>
                                            <p:strVal val="#ppt_h"/>
                                          </p:val>
                                        </p:tav>
                                      </p:tavLst>
                                    </p:anim>
                                    <p:animEffect transition="in" filter="fade">
                                      <p:cBhvr>
                                        <p:cTn id="109" dur="500"/>
                                        <p:tgtEl>
                                          <p:spTgt spid="55"/>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56"/>
                                        </p:tgtEl>
                                        <p:attrNameLst>
                                          <p:attrName>style.visibility</p:attrName>
                                        </p:attrNameLst>
                                      </p:cBhvr>
                                      <p:to>
                                        <p:strVal val="visible"/>
                                      </p:to>
                                    </p:set>
                                    <p:anim calcmode="lin" valueType="num">
                                      <p:cBhvr>
                                        <p:cTn id="112" dur="500" fill="hold"/>
                                        <p:tgtEl>
                                          <p:spTgt spid="56"/>
                                        </p:tgtEl>
                                        <p:attrNameLst>
                                          <p:attrName>ppt_w</p:attrName>
                                        </p:attrNameLst>
                                      </p:cBhvr>
                                      <p:tavLst>
                                        <p:tav tm="0">
                                          <p:val>
                                            <p:fltVal val="0"/>
                                          </p:val>
                                        </p:tav>
                                        <p:tav tm="100000">
                                          <p:val>
                                            <p:strVal val="#ppt_w"/>
                                          </p:val>
                                        </p:tav>
                                      </p:tavLst>
                                    </p:anim>
                                    <p:anim calcmode="lin" valueType="num">
                                      <p:cBhvr>
                                        <p:cTn id="113" dur="500" fill="hold"/>
                                        <p:tgtEl>
                                          <p:spTgt spid="56"/>
                                        </p:tgtEl>
                                        <p:attrNameLst>
                                          <p:attrName>ppt_h</p:attrName>
                                        </p:attrNameLst>
                                      </p:cBhvr>
                                      <p:tavLst>
                                        <p:tav tm="0">
                                          <p:val>
                                            <p:fltVal val="0"/>
                                          </p:val>
                                        </p:tav>
                                        <p:tav tm="100000">
                                          <p:val>
                                            <p:strVal val="#ppt_h"/>
                                          </p:val>
                                        </p:tav>
                                      </p:tavLst>
                                    </p:anim>
                                    <p:animEffect transition="in" filter="fade">
                                      <p:cBhvr>
                                        <p:cTn id="114" dur="500"/>
                                        <p:tgtEl>
                                          <p:spTgt spid="56"/>
                                        </p:tgtEl>
                                      </p:cBhvr>
                                    </p:animEffect>
                                  </p:childTnLst>
                                </p:cTn>
                              </p:par>
                            </p:childTnLst>
                          </p:cTn>
                        </p:par>
                      </p:childTnLst>
                    </p:cTn>
                  </p:par>
                  <p:par>
                    <p:cTn id="115" fill="hold">
                      <p:stCondLst>
                        <p:cond delay="indefinite"/>
                      </p:stCondLst>
                      <p:childTnLst>
                        <p:par>
                          <p:cTn id="116" fill="hold">
                            <p:stCondLst>
                              <p:cond delay="0"/>
                            </p:stCondLst>
                            <p:childTnLst>
                              <p:par>
                                <p:cTn id="117" presetID="53" presetClass="entr" presetSubtype="16" fill="hold" nodeType="clickEffect">
                                  <p:stCondLst>
                                    <p:cond delay="0"/>
                                  </p:stCondLst>
                                  <p:childTnLst>
                                    <p:set>
                                      <p:cBhvr>
                                        <p:cTn id="118" dur="1" fill="hold">
                                          <p:stCondLst>
                                            <p:cond delay="0"/>
                                          </p:stCondLst>
                                        </p:cTn>
                                        <p:tgtEl>
                                          <p:spTgt spid="6"/>
                                        </p:tgtEl>
                                        <p:attrNameLst>
                                          <p:attrName>style.visibility</p:attrName>
                                        </p:attrNameLst>
                                      </p:cBhvr>
                                      <p:to>
                                        <p:strVal val="visible"/>
                                      </p:to>
                                    </p:set>
                                    <p:anim calcmode="lin" valueType="num">
                                      <p:cBhvr>
                                        <p:cTn id="119" dur="500" fill="hold"/>
                                        <p:tgtEl>
                                          <p:spTgt spid="6"/>
                                        </p:tgtEl>
                                        <p:attrNameLst>
                                          <p:attrName>ppt_w</p:attrName>
                                        </p:attrNameLst>
                                      </p:cBhvr>
                                      <p:tavLst>
                                        <p:tav tm="0">
                                          <p:val>
                                            <p:fltVal val="0"/>
                                          </p:val>
                                        </p:tav>
                                        <p:tav tm="100000">
                                          <p:val>
                                            <p:strVal val="#ppt_w"/>
                                          </p:val>
                                        </p:tav>
                                      </p:tavLst>
                                    </p:anim>
                                    <p:anim calcmode="lin" valueType="num">
                                      <p:cBhvr>
                                        <p:cTn id="120" dur="500" fill="hold"/>
                                        <p:tgtEl>
                                          <p:spTgt spid="6"/>
                                        </p:tgtEl>
                                        <p:attrNameLst>
                                          <p:attrName>ppt_h</p:attrName>
                                        </p:attrNameLst>
                                      </p:cBhvr>
                                      <p:tavLst>
                                        <p:tav tm="0">
                                          <p:val>
                                            <p:fltVal val="0"/>
                                          </p:val>
                                        </p:tav>
                                        <p:tav tm="100000">
                                          <p:val>
                                            <p:strVal val="#ppt_h"/>
                                          </p:val>
                                        </p:tav>
                                      </p:tavLst>
                                    </p:anim>
                                    <p:animEffect transition="in" filter="fade">
                                      <p:cBhvr>
                                        <p:cTn id="121" dur="500"/>
                                        <p:tgtEl>
                                          <p:spTgt spid="6"/>
                                        </p:tgtEl>
                                      </p:cBhvr>
                                    </p:animEffect>
                                  </p:childTnLst>
                                </p:cTn>
                              </p:par>
                              <p:par>
                                <p:cTn id="122" presetID="53" presetClass="entr" presetSubtype="16" fill="hold" nodeType="withEffect">
                                  <p:stCondLst>
                                    <p:cond delay="0"/>
                                  </p:stCondLst>
                                  <p:childTnLst>
                                    <p:set>
                                      <p:cBhvr>
                                        <p:cTn id="123" dur="1" fill="hold">
                                          <p:stCondLst>
                                            <p:cond delay="0"/>
                                          </p:stCondLst>
                                        </p:cTn>
                                        <p:tgtEl>
                                          <p:spTgt spid="5"/>
                                        </p:tgtEl>
                                        <p:attrNameLst>
                                          <p:attrName>style.visibility</p:attrName>
                                        </p:attrNameLst>
                                      </p:cBhvr>
                                      <p:to>
                                        <p:strVal val="visible"/>
                                      </p:to>
                                    </p:set>
                                    <p:anim calcmode="lin" valueType="num">
                                      <p:cBhvr>
                                        <p:cTn id="124" dur="500" fill="hold"/>
                                        <p:tgtEl>
                                          <p:spTgt spid="5"/>
                                        </p:tgtEl>
                                        <p:attrNameLst>
                                          <p:attrName>ppt_w</p:attrName>
                                        </p:attrNameLst>
                                      </p:cBhvr>
                                      <p:tavLst>
                                        <p:tav tm="0">
                                          <p:val>
                                            <p:fltVal val="0"/>
                                          </p:val>
                                        </p:tav>
                                        <p:tav tm="100000">
                                          <p:val>
                                            <p:strVal val="#ppt_w"/>
                                          </p:val>
                                        </p:tav>
                                      </p:tavLst>
                                    </p:anim>
                                    <p:anim calcmode="lin" valueType="num">
                                      <p:cBhvr>
                                        <p:cTn id="125" dur="500" fill="hold"/>
                                        <p:tgtEl>
                                          <p:spTgt spid="5"/>
                                        </p:tgtEl>
                                        <p:attrNameLst>
                                          <p:attrName>ppt_h</p:attrName>
                                        </p:attrNameLst>
                                      </p:cBhvr>
                                      <p:tavLst>
                                        <p:tav tm="0">
                                          <p:val>
                                            <p:fltVal val="0"/>
                                          </p:val>
                                        </p:tav>
                                        <p:tav tm="100000">
                                          <p:val>
                                            <p:strVal val="#ppt_h"/>
                                          </p:val>
                                        </p:tav>
                                      </p:tavLst>
                                    </p:anim>
                                    <p:animEffect transition="in" filter="fade">
                                      <p:cBhvr>
                                        <p:cTn id="126" dur="500"/>
                                        <p:tgtEl>
                                          <p:spTgt spid="5"/>
                                        </p:tgtEl>
                                      </p:cBhvr>
                                    </p:animEffect>
                                  </p:childTnLst>
                                </p:cTn>
                              </p:par>
                              <p:par>
                                <p:cTn id="127" presetID="53" presetClass="entr" presetSubtype="16" fill="hold" grpId="0" nodeType="withEffect">
                                  <p:stCondLst>
                                    <p:cond delay="0"/>
                                  </p:stCondLst>
                                  <p:childTnLst>
                                    <p:set>
                                      <p:cBhvr>
                                        <p:cTn id="128" dur="1" fill="hold">
                                          <p:stCondLst>
                                            <p:cond delay="0"/>
                                          </p:stCondLst>
                                        </p:cTn>
                                        <p:tgtEl>
                                          <p:spTgt spid="9"/>
                                        </p:tgtEl>
                                        <p:attrNameLst>
                                          <p:attrName>style.visibility</p:attrName>
                                        </p:attrNameLst>
                                      </p:cBhvr>
                                      <p:to>
                                        <p:strVal val="visible"/>
                                      </p:to>
                                    </p:set>
                                    <p:anim calcmode="lin" valueType="num">
                                      <p:cBhvr>
                                        <p:cTn id="129" dur="500" fill="hold"/>
                                        <p:tgtEl>
                                          <p:spTgt spid="9"/>
                                        </p:tgtEl>
                                        <p:attrNameLst>
                                          <p:attrName>ppt_w</p:attrName>
                                        </p:attrNameLst>
                                      </p:cBhvr>
                                      <p:tavLst>
                                        <p:tav tm="0">
                                          <p:val>
                                            <p:fltVal val="0"/>
                                          </p:val>
                                        </p:tav>
                                        <p:tav tm="100000">
                                          <p:val>
                                            <p:strVal val="#ppt_w"/>
                                          </p:val>
                                        </p:tav>
                                      </p:tavLst>
                                    </p:anim>
                                    <p:anim calcmode="lin" valueType="num">
                                      <p:cBhvr>
                                        <p:cTn id="130" dur="500" fill="hold"/>
                                        <p:tgtEl>
                                          <p:spTgt spid="9"/>
                                        </p:tgtEl>
                                        <p:attrNameLst>
                                          <p:attrName>ppt_h</p:attrName>
                                        </p:attrNameLst>
                                      </p:cBhvr>
                                      <p:tavLst>
                                        <p:tav tm="0">
                                          <p:val>
                                            <p:fltVal val="0"/>
                                          </p:val>
                                        </p:tav>
                                        <p:tav tm="100000">
                                          <p:val>
                                            <p:strVal val="#ppt_h"/>
                                          </p:val>
                                        </p:tav>
                                      </p:tavLst>
                                    </p:anim>
                                    <p:animEffect transition="in" filter="fade">
                                      <p:cBhvr>
                                        <p:cTn id="131" dur="500"/>
                                        <p:tgtEl>
                                          <p:spTgt spid="9"/>
                                        </p:tgtEl>
                                      </p:cBhvr>
                                    </p:animEffect>
                                  </p:childTnLst>
                                </p:cTn>
                              </p:par>
                              <p:par>
                                <p:cTn id="132" presetID="53" presetClass="entr" presetSubtype="16" fill="hold" nodeType="withEffect">
                                  <p:stCondLst>
                                    <p:cond delay="0"/>
                                  </p:stCondLst>
                                  <p:childTnLst>
                                    <p:set>
                                      <p:cBhvr>
                                        <p:cTn id="133" dur="1" fill="hold">
                                          <p:stCondLst>
                                            <p:cond delay="0"/>
                                          </p:stCondLst>
                                        </p:cTn>
                                        <p:tgtEl>
                                          <p:spTgt spid="70"/>
                                        </p:tgtEl>
                                        <p:attrNameLst>
                                          <p:attrName>style.visibility</p:attrName>
                                        </p:attrNameLst>
                                      </p:cBhvr>
                                      <p:to>
                                        <p:strVal val="visible"/>
                                      </p:to>
                                    </p:set>
                                    <p:anim calcmode="lin" valueType="num">
                                      <p:cBhvr>
                                        <p:cTn id="134" dur="500" fill="hold"/>
                                        <p:tgtEl>
                                          <p:spTgt spid="70"/>
                                        </p:tgtEl>
                                        <p:attrNameLst>
                                          <p:attrName>ppt_w</p:attrName>
                                        </p:attrNameLst>
                                      </p:cBhvr>
                                      <p:tavLst>
                                        <p:tav tm="0">
                                          <p:val>
                                            <p:fltVal val="0"/>
                                          </p:val>
                                        </p:tav>
                                        <p:tav tm="100000">
                                          <p:val>
                                            <p:strVal val="#ppt_w"/>
                                          </p:val>
                                        </p:tav>
                                      </p:tavLst>
                                    </p:anim>
                                    <p:anim calcmode="lin" valueType="num">
                                      <p:cBhvr>
                                        <p:cTn id="135" dur="500" fill="hold"/>
                                        <p:tgtEl>
                                          <p:spTgt spid="70"/>
                                        </p:tgtEl>
                                        <p:attrNameLst>
                                          <p:attrName>ppt_h</p:attrName>
                                        </p:attrNameLst>
                                      </p:cBhvr>
                                      <p:tavLst>
                                        <p:tav tm="0">
                                          <p:val>
                                            <p:fltVal val="0"/>
                                          </p:val>
                                        </p:tav>
                                        <p:tav tm="100000">
                                          <p:val>
                                            <p:strVal val="#ppt_h"/>
                                          </p:val>
                                        </p:tav>
                                      </p:tavLst>
                                    </p:anim>
                                    <p:animEffect transition="in" filter="fade">
                                      <p:cBhvr>
                                        <p:cTn id="136" dur="500"/>
                                        <p:tgtEl>
                                          <p:spTgt spid="70"/>
                                        </p:tgtEl>
                                      </p:cBhvr>
                                    </p:animEffect>
                                  </p:childTnLst>
                                </p:cTn>
                              </p:par>
                            </p:childTnLst>
                          </p:cTn>
                        </p:par>
                      </p:childTnLst>
                    </p:cTn>
                  </p:par>
                  <p:par>
                    <p:cTn id="137" fill="hold">
                      <p:stCondLst>
                        <p:cond delay="indefinite"/>
                      </p:stCondLst>
                      <p:childTnLst>
                        <p:par>
                          <p:cTn id="138" fill="hold">
                            <p:stCondLst>
                              <p:cond delay="0"/>
                            </p:stCondLst>
                            <p:childTnLst>
                              <p:par>
                                <p:cTn id="139" presetID="53" presetClass="entr" presetSubtype="16" fill="hold" grpId="0" nodeType="clickEffect">
                                  <p:stCondLst>
                                    <p:cond delay="0"/>
                                  </p:stCondLst>
                                  <p:childTnLst>
                                    <p:set>
                                      <p:cBhvr>
                                        <p:cTn id="140" dur="1" fill="hold">
                                          <p:stCondLst>
                                            <p:cond delay="0"/>
                                          </p:stCondLst>
                                        </p:cTn>
                                        <p:tgtEl>
                                          <p:spTgt spid="59"/>
                                        </p:tgtEl>
                                        <p:attrNameLst>
                                          <p:attrName>style.visibility</p:attrName>
                                        </p:attrNameLst>
                                      </p:cBhvr>
                                      <p:to>
                                        <p:strVal val="visible"/>
                                      </p:to>
                                    </p:set>
                                    <p:anim calcmode="lin" valueType="num">
                                      <p:cBhvr>
                                        <p:cTn id="141" dur="500" fill="hold"/>
                                        <p:tgtEl>
                                          <p:spTgt spid="59"/>
                                        </p:tgtEl>
                                        <p:attrNameLst>
                                          <p:attrName>ppt_w</p:attrName>
                                        </p:attrNameLst>
                                      </p:cBhvr>
                                      <p:tavLst>
                                        <p:tav tm="0">
                                          <p:val>
                                            <p:fltVal val="0"/>
                                          </p:val>
                                        </p:tav>
                                        <p:tav tm="100000">
                                          <p:val>
                                            <p:strVal val="#ppt_w"/>
                                          </p:val>
                                        </p:tav>
                                      </p:tavLst>
                                    </p:anim>
                                    <p:anim calcmode="lin" valueType="num">
                                      <p:cBhvr>
                                        <p:cTn id="142" dur="500" fill="hold"/>
                                        <p:tgtEl>
                                          <p:spTgt spid="59"/>
                                        </p:tgtEl>
                                        <p:attrNameLst>
                                          <p:attrName>ppt_h</p:attrName>
                                        </p:attrNameLst>
                                      </p:cBhvr>
                                      <p:tavLst>
                                        <p:tav tm="0">
                                          <p:val>
                                            <p:fltVal val="0"/>
                                          </p:val>
                                        </p:tav>
                                        <p:tav tm="100000">
                                          <p:val>
                                            <p:strVal val="#ppt_h"/>
                                          </p:val>
                                        </p:tav>
                                      </p:tavLst>
                                    </p:anim>
                                    <p:animEffect transition="in" filter="fade">
                                      <p:cBhvr>
                                        <p:cTn id="143" dur="500"/>
                                        <p:tgtEl>
                                          <p:spTgt spid="59"/>
                                        </p:tgtEl>
                                      </p:cBhvr>
                                    </p:animEffect>
                                  </p:childTnLst>
                                </p:cTn>
                              </p:par>
                              <p:par>
                                <p:cTn id="144" presetID="53" presetClass="entr" presetSubtype="16" fill="hold" nodeType="withEffect">
                                  <p:stCondLst>
                                    <p:cond delay="0"/>
                                  </p:stCondLst>
                                  <p:childTnLst>
                                    <p:set>
                                      <p:cBhvr>
                                        <p:cTn id="145" dur="1" fill="hold">
                                          <p:stCondLst>
                                            <p:cond delay="0"/>
                                          </p:stCondLst>
                                        </p:cTn>
                                        <p:tgtEl>
                                          <p:spTgt spid="7"/>
                                        </p:tgtEl>
                                        <p:attrNameLst>
                                          <p:attrName>style.visibility</p:attrName>
                                        </p:attrNameLst>
                                      </p:cBhvr>
                                      <p:to>
                                        <p:strVal val="visible"/>
                                      </p:to>
                                    </p:set>
                                    <p:anim calcmode="lin" valueType="num">
                                      <p:cBhvr>
                                        <p:cTn id="146" dur="500" fill="hold"/>
                                        <p:tgtEl>
                                          <p:spTgt spid="7"/>
                                        </p:tgtEl>
                                        <p:attrNameLst>
                                          <p:attrName>ppt_w</p:attrName>
                                        </p:attrNameLst>
                                      </p:cBhvr>
                                      <p:tavLst>
                                        <p:tav tm="0">
                                          <p:val>
                                            <p:fltVal val="0"/>
                                          </p:val>
                                        </p:tav>
                                        <p:tav tm="100000">
                                          <p:val>
                                            <p:strVal val="#ppt_w"/>
                                          </p:val>
                                        </p:tav>
                                      </p:tavLst>
                                    </p:anim>
                                    <p:anim calcmode="lin" valueType="num">
                                      <p:cBhvr>
                                        <p:cTn id="147" dur="500" fill="hold"/>
                                        <p:tgtEl>
                                          <p:spTgt spid="7"/>
                                        </p:tgtEl>
                                        <p:attrNameLst>
                                          <p:attrName>ppt_h</p:attrName>
                                        </p:attrNameLst>
                                      </p:cBhvr>
                                      <p:tavLst>
                                        <p:tav tm="0">
                                          <p:val>
                                            <p:fltVal val="0"/>
                                          </p:val>
                                        </p:tav>
                                        <p:tav tm="100000">
                                          <p:val>
                                            <p:strVal val="#ppt_h"/>
                                          </p:val>
                                        </p:tav>
                                      </p:tavLst>
                                    </p:anim>
                                    <p:animEffect transition="in" filter="fade">
                                      <p:cBhvr>
                                        <p:cTn id="148" dur="500"/>
                                        <p:tgtEl>
                                          <p:spTgt spid="7"/>
                                        </p:tgtEl>
                                      </p:cBhvr>
                                    </p:animEffect>
                                  </p:childTnLst>
                                </p:cTn>
                              </p:par>
                              <p:par>
                                <p:cTn id="149" presetID="53" presetClass="entr" presetSubtype="16" fill="hold" nodeType="withEffect">
                                  <p:stCondLst>
                                    <p:cond delay="0"/>
                                  </p:stCondLst>
                                  <p:childTnLst>
                                    <p:set>
                                      <p:cBhvr>
                                        <p:cTn id="150" dur="1" fill="hold">
                                          <p:stCondLst>
                                            <p:cond delay="0"/>
                                          </p:stCondLst>
                                        </p:cTn>
                                        <p:tgtEl>
                                          <p:spTgt spid="10"/>
                                        </p:tgtEl>
                                        <p:attrNameLst>
                                          <p:attrName>style.visibility</p:attrName>
                                        </p:attrNameLst>
                                      </p:cBhvr>
                                      <p:to>
                                        <p:strVal val="visible"/>
                                      </p:to>
                                    </p:set>
                                    <p:anim calcmode="lin" valueType="num">
                                      <p:cBhvr>
                                        <p:cTn id="151" dur="500" fill="hold"/>
                                        <p:tgtEl>
                                          <p:spTgt spid="10"/>
                                        </p:tgtEl>
                                        <p:attrNameLst>
                                          <p:attrName>ppt_w</p:attrName>
                                        </p:attrNameLst>
                                      </p:cBhvr>
                                      <p:tavLst>
                                        <p:tav tm="0">
                                          <p:val>
                                            <p:fltVal val="0"/>
                                          </p:val>
                                        </p:tav>
                                        <p:tav tm="100000">
                                          <p:val>
                                            <p:strVal val="#ppt_w"/>
                                          </p:val>
                                        </p:tav>
                                      </p:tavLst>
                                    </p:anim>
                                    <p:anim calcmode="lin" valueType="num">
                                      <p:cBhvr>
                                        <p:cTn id="152" dur="500" fill="hold"/>
                                        <p:tgtEl>
                                          <p:spTgt spid="10"/>
                                        </p:tgtEl>
                                        <p:attrNameLst>
                                          <p:attrName>ppt_h</p:attrName>
                                        </p:attrNameLst>
                                      </p:cBhvr>
                                      <p:tavLst>
                                        <p:tav tm="0">
                                          <p:val>
                                            <p:fltVal val="0"/>
                                          </p:val>
                                        </p:tav>
                                        <p:tav tm="100000">
                                          <p:val>
                                            <p:strVal val="#ppt_h"/>
                                          </p:val>
                                        </p:tav>
                                      </p:tavLst>
                                    </p:anim>
                                    <p:animEffect transition="in" filter="fade">
                                      <p:cBhvr>
                                        <p:cTn id="153" dur="500"/>
                                        <p:tgtEl>
                                          <p:spTgt spid="10"/>
                                        </p:tgtEl>
                                      </p:cBhvr>
                                    </p:animEffect>
                                  </p:childTnLst>
                                </p:cTn>
                              </p:par>
                              <p:par>
                                <p:cTn id="154" presetID="53" presetClass="entr" presetSubtype="16" fill="hold" grpId="0" nodeType="withEffect">
                                  <p:stCondLst>
                                    <p:cond delay="0"/>
                                  </p:stCondLst>
                                  <p:childTnLst>
                                    <p:set>
                                      <p:cBhvr>
                                        <p:cTn id="155" dur="1" fill="hold">
                                          <p:stCondLst>
                                            <p:cond delay="0"/>
                                          </p:stCondLst>
                                        </p:cTn>
                                        <p:tgtEl>
                                          <p:spTgt spid="12"/>
                                        </p:tgtEl>
                                        <p:attrNameLst>
                                          <p:attrName>style.visibility</p:attrName>
                                        </p:attrNameLst>
                                      </p:cBhvr>
                                      <p:to>
                                        <p:strVal val="visible"/>
                                      </p:to>
                                    </p:set>
                                    <p:anim calcmode="lin" valueType="num">
                                      <p:cBhvr>
                                        <p:cTn id="156" dur="500" fill="hold"/>
                                        <p:tgtEl>
                                          <p:spTgt spid="12"/>
                                        </p:tgtEl>
                                        <p:attrNameLst>
                                          <p:attrName>ppt_w</p:attrName>
                                        </p:attrNameLst>
                                      </p:cBhvr>
                                      <p:tavLst>
                                        <p:tav tm="0">
                                          <p:val>
                                            <p:fltVal val="0"/>
                                          </p:val>
                                        </p:tav>
                                        <p:tav tm="100000">
                                          <p:val>
                                            <p:strVal val="#ppt_w"/>
                                          </p:val>
                                        </p:tav>
                                      </p:tavLst>
                                    </p:anim>
                                    <p:anim calcmode="lin" valueType="num">
                                      <p:cBhvr>
                                        <p:cTn id="157" dur="500" fill="hold"/>
                                        <p:tgtEl>
                                          <p:spTgt spid="12"/>
                                        </p:tgtEl>
                                        <p:attrNameLst>
                                          <p:attrName>ppt_h</p:attrName>
                                        </p:attrNameLst>
                                      </p:cBhvr>
                                      <p:tavLst>
                                        <p:tav tm="0">
                                          <p:val>
                                            <p:fltVal val="0"/>
                                          </p:val>
                                        </p:tav>
                                        <p:tav tm="100000">
                                          <p:val>
                                            <p:strVal val="#ppt_h"/>
                                          </p:val>
                                        </p:tav>
                                      </p:tavLst>
                                    </p:anim>
                                    <p:animEffect transition="in" filter="fade">
                                      <p:cBhvr>
                                        <p:cTn id="158" dur="500"/>
                                        <p:tgtEl>
                                          <p:spTgt spid="12"/>
                                        </p:tgtEl>
                                      </p:cBhvr>
                                    </p:animEffect>
                                  </p:childTnLst>
                                </p:cTn>
                              </p:par>
                            </p:childTnLst>
                          </p:cTn>
                        </p:par>
                      </p:childTnLst>
                    </p:cTn>
                  </p:par>
                  <p:par>
                    <p:cTn id="159" fill="hold">
                      <p:stCondLst>
                        <p:cond delay="indefinite"/>
                      </p:stCondLst>
                      <p:childTnLst>
                        <p:par>
                          <p:cTn id="160" fill="hold">
                            <p:stCondLst>
                              <p:cond delay="0"/>
                            </p:stCondLst>
                            <p:childTnLst>
                              <p:par>
                                <p:cTn id="161" presetID="53" presetClass="entr" presetSubtype="16" fill="hold" grpId="0" nodeType="clickEffect">
                                  <p:stCondLst>
                                    <p:cond delay="0"/>
                                  </p:stCondLst>
                                  <p:childTnLst>
                                    <p:set>
                                      <p:cBhvr>
                                        <p:cTn id="162" dur="1" fill="hold">
                                          <p:stCondLst>
                                            <p:cond delay="0"/>
                                          </p:stCondLst>
                                        </p:cTn>
                                        <p:tgtEl>
                                          <p:spTgt spid="60"/>
                                        </p:tgtEl>
                                        <p:attrNameLst>
                                          <p:attrName>style.visibility</p:attrName>
                                        </p:attrNameLst>
                                      </p:cBhvr>
                                      <p:to>
                                        <p:strVal val="visible"/>
                                      </p:to>
                                    </p:set>
                                    <p:anim calcmode="lin" valueType="num">
                                      <p:cBhvr>
                                        <p:cTn id="163" dur="500" fill="hold"/>
                                        <p:tgtEl>
                                          <p:spTgt spid="60"/>
                                        </p:tgtEl>
                                        <p:attrNameLst>
                                          <p:attrName>ppt_w</p:attrName>
                                        </p:attrNameLst>
                                      </p:cBhvr>
                                      <p:tavLst>
                                        <p:tav tm="0">
                                          <p:val>
                                            <p:fltVal val="0"/>
                                          </p:val>
                                        </p:tav>
                                        <p:tav tm="100000">
                                          <p:val>
                                            <p:strVal val="#ppt_w"/>
                                          </p:val>
                                        </p:tav>
                                      </p:tavLst>
                                    </p:anim>
                                    <p:anim calcmode="lin" valueType="num">
                                      <p:cBhvr>
                                        <p:cTn id="164" dur="500" fill="hold"/>
                                        <p:tgtEl>
                                          <p:spTgt spid="60"/>
                                        </p:tgtEl>
                                        <p:attrNameLst>
                                          <p:attrName>ppt_h</p:attrName>
                                        </p:attrNameLst>
                                      </p:cBhvr>
                                      <p:tavLst>
                                        <p:tav tm="0">
                                          <p:val>
                                            <p:fltVal val="0"/>
                                          </p:val>
                                        </p:tav>
                                        <p:tav tm="100000">
                                          <p:val>
                                            <p:strVal val="#ppt_h"/>
                                          </p:val>
                                        </p:tav>
                                      </p:tavLst>
                                    </p:anim>
                                    <p:animEffect transition="in" filter="fade">
                                      <p:cBhvr>
                                        <p:cTn id="165" dur="500"/>
                                        <p:tgtEl>
                                          <p:spTgt spid="60"/>
                                        </p:tgtEl>
                                      </p:cBhvr>
                                    </p:animEffect>
                                  </p:childTnLst>
                                </p:cTn>
                              </p:par>
                              <p:par>
                                <p:cTn id="166" presetID="53" presetClass="entr" presetSubtype="16" fill="hold" grpId="0" nodeType="withEffect">
                                  <p:stCondLst>
                                    <p:cond delay="0"/>
                                  </p:stCondLst>
                                  <p:childTnLst>
                                    <p:set>
                                      <p:cBhvr>
                                        <p:cTn id="167" dur="1" fill="hold">
                                          <p:stCondLst>
                                            <p:cond delay="0"/>
                                          </p:stCondLst>
                                        </p:cTn>
                                        <p:tgtEl>
                                          <p:spTgt spid="13"/>
                                        </p:tgtEl>
                                        <p:attrNameLst>
                                          <p:attrName>style.visibility</p:attrName>
                                        </p:attrNameLst>
                                      </p:cBhvr>
                                      <p:to>
                                        <p:strVal val="visible"/>
                                      </p:to>
                                    </p:set>
                                    <p:anim calcmode="lin" valueType="num">
                                      <p:cBhvr>
                                        <p:cTn id="168" dur="500" fill="hold"/>
                                        <p:tgtEl>
                                          <p:spTgt spid="13"/>
                                        </p:tgtEl>
                                        <p:attrNameLst>
                                          <p:attrName>ppt_w</p:attrName>
                                        </p:attrNameLst>
                                      </p:cBhvr>
                                      <p:tavLst>
                                        <p:tav tm="0">
                                          <p:val>
                                            <p:fltVal val="0"/>
                                          </p:val>
                                        </p:tav>
                                        <p:tav tm="100000">
                                          <p:val>
                                            <p:strVal val="#ppt_w"/>
                                          </p:val>
                                        </p:tav>
                                      </p:tavLst>
                                    </p:anim>
                                    <p:anim calcmode="lin" valueType="num">
                                      <p:cBhvr>
                                        <p:cTn id="169" dur="500" fill="hold"/>
                                        <p:tgtEl>
                                          <p:spTgt spid="13"/>
                                        </p:tgtEl>
                                        <p:attrNameLst>
                                          <p:attrName>ppt_h</p:attrName>
                                        </p:attrNameLst>
                                      </p:cBhvr>
                                      <p:tavLst>
                                        <p:tav tm="0">
                                          <p:val>
                                            <p:fltVal val="0"/>
                                          </p:val>
                                        </p:tav>
                                        <p:tav tm="100000">
                                          <p:val>
                                            <p:strVal val="#ppt_h"/>
                                          </p:val>
                                        </p:tav>
                                      </p:tavLst>
                                    </p:anim>
                                    <p:animEffect transition="in" filter="fade">
                                      <p:cBhvr>
                                        <p:cTn id="170" dur="500"/>
                                        <p:tgtEl>
                                          <p:spTgt spid="13"/>
                                        </p:tgtEl>
                                      </p:cBhvr>
                                    </p:animEffect>
                                  </p:childTnLst>
                                </p:cTn>
                              </p:par>
                              <p:par>
                                <p:cTn id="171" presetID="53" presetClass="entr" presetSubtype="16" fill="hold" nodeType="withEffect">
                                  <p:stCondLst>
                                    <p:cond delay="0"/>
                                  </p:stCondLst>
                                  <p:childTnLst>
                                    <p:set>
                                      <p:cBhvr>
                                        <p:cTn id="172" dur="1" fill="hold">
                                          <p:stCondLst>
                                            <p:cond delay="0"/>
                                          </p:stCondLst>
                                        </p:cTn>
                                        <p:tgtEl>
                                          <p:spTgt spid="8"/>
                                        </p:tgtEl>
                                        <p:attrNameLst>
                                          <p:attrName>style.visibility</p:attrName>
                                        </p:attrNameLst>
                                      </p:cBhvr>
                                      <p:to>
                                        <p:strVal val="visible"/>
                                      </p:to>
                                    </p:set>
                                    <p:anim calcmode="lin" valueType="num">
                                      <p:cBhvr>
                                        <p:cTn id="173" dur="500" fill="hold"/>
                                        <p:tgtEl>
                                          <p:spTgt spid="8"/>
                                        </p:tgtEl>
                                        <p:attrNameLst>
                                          <p:attrName>ppt_w</p:attrName>
                                        </p:attrNameLst>
                                      </p:cBhvr>
                                      <p:tavLst>
                                        <p:tav tm="0">
                                          <p:val>
                                            <p:fltVal val="0"/>
                                          </p:val>
                                        </p:tav>
                                        <p:tav tm="100000">
                                          <p:val>
                                            <p:strVal val="#ppt_w"/>
                                          </p:val>
                                        </p:tav>
                                      </p:tavLst>
                                    </p:anim>
                                    <p:anim calcmode="lin" valueType="num">
                                      <p:cBhvr>
                                        <p:cTn id="174" dur="500" fill="hold"/>
                                        <p:tgtEl>
                                          <p:spTgt spid="8"/>
                                        </p:tgtEl>
                                        <p:attrNameLst>
                                          <p:attrName>ppt_h</p:attrName>
                                        </p:attrNameLst>
                                      </p:cBhvr>
                                      <p:tavLst>
                                        <p:tav tm="0">
                                          <p:val>
                                            <p:fltVal val="0"/>
                                          </p:val>
                                        </p:tav>
                                        <p:tav tm="100000">
                                          <p:val>
                                            <p:strVal val="#ppt_h"/>
                                          </p:val>
                                        </p:tav>
                                      </p:tavLst>
                                    </p:anim>
                                    <p:animEffect transition="in" filter="fade">
                                      <p:cBhvr>
                                        <p:cTn id="175" dur="500"/>
                                        <p:tgtEl>
                                          <p:spTgt spid="8"/>
                                        </p:tgtEl>
                                      </p:cBhvr>
                                    </p:animEffect>
                                  </p:childTnLst>
                                </p:cTn>
                              </p:par>
                              <p:par>
                                <p:cTn id="176" presetID="53" presetClass="entr" presetSubtype="16" fill="hold" nodeType="withEffect">
                                  <p:stCondLst>
                                    <p:cond delay="0"/>
                                  </p:stCondLst>
                                  <p:childTnLst>
                                    <p:set>
                                      <p:cBhvr>
                                        <p:cTn id="177" dur="1" fill="hold">
                                          <p:stCondLst>
                                            <p:cond delay="0"/>
                                          </p:stCondLst>
                                        </p:cTn>
                                        <p:tgtEl>
                                          <p:spTgt spid="11"/>
                                        </p:tgtEl>
                                        <p:attrNameLst>
                                          <p:attrName>style.visibility</p:attrName>
                                        </p:attrNameLst>
                                      </p:cBhvr>
                                      <p:to>
                                        <p:strVal val="visible"/>
                                      </p:to>
                                    </p:set>
                                    <p:anim calcmode="lin" valueType="num">
                                      <p:cBhvr>
                                        <p:cTn id="178" dur="500" fill="hold"/>
                                        <p:tgtEl>
                                          <p:spTgt spid="11"/>
                                        </p:tgtEl>
                                        <p:attrNameLst>
                                          <p:attrName>ppt_w</p:attrName>
                                        </p:attrNameLst>
                                      </p:cBhvr>
                                      <p:tavLst>
                                        <p:tav tm="0">
                                          <p:val>
                                            <p:fltVal val="0"/>
                                          </p:val>
                                        </p:tav>
                                        <p:tav tm="100000">
                                          <p:val>
                                            <p:strVal val="#ppt_w"/>
                                          </p:val>
                                        </p:tav>
                                      </p:tavLst>
                                    </p:anim>
                                    <p:anim calcmode="lin" valueType="num">
                                      <p:cBhvr>
                                        <p:cTn id="179" dur="500" fill="hold"/>
                                        <p:tgtEl>
                                          <p:spTgt spid="11"/>
                                        </p:tgtEl>
                                        <p:attrNameLst>
                                          <p:attrName>ppt_h</p:attrName>
                                        </p:attrNameLst>
                                      </p:cBhvr>
                                      <p:tavLst>
                                        <p:tav tm="0">
                                          <p:val>
                                            <p:fltVal val="0"/>
                                          </p:val>
                                        </p:tav>
                                        <p:tav tm="100000">
                                          <p:val>
                                            <p:strVal val="#ppt_h"/>
                                          </p:val>
                                        </p:tav>
                                      </p:tavLst>
                                    </p:anim>
                                    <p:animEffect transition="in" filter="fade">
                                      <p:cBhvr>
                                        <p:cTn id="180" dur="500"/>
                                        <p:tgtEl>
                                          <p:spTgt spid="11"/>
                                        </p:tgtEl>
                                      </p:cBhvr>
                                    </p:animEffect>
                                  </p:childTnLst>
                                </p:cTn>
                              </p:par>
                            </p:childTnLst>
                          </p:cTn>
                        </p:par>
                      </p:childTnLst>
                    </p:cTn>
                  </p:par>
                  <p:par>
                    <p:cTn id="181" fill="hold">
                      <p:stCondLst>
                        <p:cond delay="indefinite"/>
                      </p:stCondLst>
                      <p:childTnLst>
                        <p:par>
                          <p:cTn id="182" fill="hold">
                            <p:stCondLst>
                              <p:cond delay="0"/>
                            </p:stCondLst>
                            <p:childTnLst>
                              <p:par>
                                <p:cTn id="183" presetID="53" presetClass="entr" presetSubtype="16" fill="hold" grpId="0" nodeType="clickEffect">
                                  <p:stCondLst>
                                    <p:cond delay="0"/>
                                  </p:stCondLst>
                                  <p:childTnLst>
                                    <p:set>
                                      <p:cBhvr>
                                        <p:cTn id="184" dur="1" fill="hold">
                                          <p:stCondLst>
                                            <p:cond delay="0"/>
                                          </p:stCondLst>
                                        </p:cTn>
                                        <p:tgtEl>
                                          <p:spTgt spid="62"/>
                                        </p:tgtEl>
                                        <p:attrNameLst>
                                          <p:attrName>style.visibility</p:attrName>
                                        </p:attrNameLst>
                                      </p:cBhvr>
                                      <p:to>
                                        <p:strVal val="visible"/>
                                      </p:to>
                                    </p:set>
                                    <p:anim calcmode="lin" valueType="num">
                                      <p:cBhvr>
                                        <p:cTn id="185" dur="500" fill="hold"/>
                                        <p:tgtEl>
                                          <p:spTgt spid="62"/>
                                        </p:tgtEl>
                                        <p:attrNameLst>
                                          <p:attrName>ppt_w</p:attrName>
                                        </p:attrNameLst>
                                      </p:cBhvr>
                                      <p:tavLst>
                                        <p:tav tm="0">
                                          <p:val>
                                            <p:fltVal val="0"/>
                                          </p:val>
                                        </p:tav>
                                        <p:tav tm="100000">
                                          <p:val>
                                            <p:strVal val="#ppt_w"/>
                                          </p:val>
                                        </p:tav>
                                      </p:tavLst>
                                    </p:anim>
                                    <p:anim calcmode="lin" valueType="num">
                                      <p:cBhvr>
                                        <p:cTn id="186" dur="500" fill="hold"/>
                                        <p:tgtEl>
                                          <p:spTgt spid="62"/>
                                        </p:tgtEl>
                                        <p:attrNameLst>
                                          <p:attrName>ppt_h</p:attrName>
                                        </p:attrNameLst>
                                      </p:cBhvr>
                                      <p:tavLst>
                                        <p:tav tm="0">
                                          <p:val>
                                            <p:fltVal val="0"/>
                                          </p:val>
                                        </p:tav>
                                        <p:tav tm="100000">
                                          <p:val>
                                            <p:strVal val="#ppt_h"/>
                                          </p:val>
                                        </p:tav>
                                      </p:tavLst>
                                    </p:anim>
                                    <p:animEffect transition="in" filter="fade">
                                      <p:cBhvr>
                                        <p:cTn id="187" dur="500"/>
                                        <p:tgtEl>
                                          <p:spTgt spid="62"/>
                                        </p:tgtEl>
                                      </p:cBhvr>
                                    </p:animEffect>
                                  </p:childTnLst>
                                </p:cTn>
                              </p:par>
                              <p:par>
                                <p:cTn id="188" presetID="53" presetClass="entr" presetSubtype="16" fill="hold" nodeType="withEffect">
                                  <p:stCondLst>
                                    <p:cond delay="0"/>
                                  </p:stCondLst>
                                  <p:childTnLst>
                                    <p:set>
                                      <p:cBhvr>
                                        <p:cTn id="189" dur="1" fill="hold">
                                          <p:stCondLst>
                                            <p:cond delay="0"/>
                                          </p:stCondLst>
                                        </p:cTn>
                                        <p:tgtEl>
                                          <p:spTgt spid="22"/>
                                        </p:tgtEl>
                                        <p:attrNameLst>
                                          <p:attrName>style.visibility</p:attrName>
                                        </p:attrNameLst>
                                      </p:cBhvr>
                                      <p:to>
                                        <p:strVal val="visible"/>
                                      </p:to>
                                    </p:set>
                                    <p:anim calcmode="lin" valueType="num">
                                      <p:cBhvr>
                                        <p:cTn id="190" dur="500" fill="hold"/>
                                        <p:tgtEl>
                                          <p:spTgt spid="22"/>
                                        </p:tgtEl>
                                        <p:attrNameLst>
                                          <p:attrName>ppt_w</p:attrName>
                                        </p:attrNameLst>
                                      </p:cBhvr>
                                      <p:tavLst>
                                        <p:tav tm="0">
                                          <p:val>
                                            <p:fltVal val="0"/>
                                          </p:val>
                                        </p:tav>
                                        <p:tav tm="100000">
                                          <p:val>
                                            <p:strVal val="#ppt_w"/>
                                          </p:val>
                                        </p:tav>
                                      </p:tavLst>
                                    </p:anim>
                                    <p:anim calcmode="lin" valueType="num">
                                      <p:cBhvr>
                                        <p:cTn id="191" dur="500" fill="hold"/>
                                        <p:tgtEl>
                                          <p:spTgt spid="22"/>
                                        </p:tgtEl>
                                        <p:attrNameLst>
                                          <p:attrName>ppt_h</p:attrName>
                                        </p:attrNameLst>
                                      </p:cBhvr>
                                      <p:tavLst>
                                        <p:tav tm="0">
                                          <p:val>
                                            <p:fltVal val="0"/>
                                          </p:val>
                                        </p:tav>
                                        <p:tav tm="100000">
                                          <p:val>
                                            <p:strVal val="#ppt_h"/>
                                          </p:val>
                                        </p:tav>
                                      </p:tavLst>
                                    </p:anim>
                                    <p:animEffect transition="in" filter="fade">
                                      <p:cBhvr>
                                        <p:cTn id="192" dur="500"/>
                                        <p:tgtEl>
                                          <p:spTgt spid="22"/>
                                        </p:tgtEl>
                                      </p:cBhvr>
                                    </p:animEffect>
                                  </p:childTnLst>
                                </p:cTn>
                              </p:par>
                              <p:par>
                                <p:cTn id="193" presetID="53" presetClass="entr" presetSubtype="16" fill="hold" grpId="0" nodeType="withEffect">
                                  <p:stCondLst>
                                    <p:cond delay="0"/>
                                  </p:stCondLst>
                                  <p:childTnLst>
                                    <p:set>
                                      <p:cBhvr>
                                        <p:cTn id="194" dur="1" fill="hold">
                                          <p:stCondLst>
                                            <p:cond delay="0"/>
                                          </p:stCondLst>
                                        </p:cTn>
                                        <p:tgtEl>
                                          <p:spTgt spid="64"/>
                                        </p:tgtEl>
                                        <p:attrNameLst>
                                          <p:attrName>style.visibility</p:attrName>
                                        </p:attrNameLst>
                                      </p:cBhvr>
                                      <p:to>
                                        <p:strVal val="visible"/>
                                      </p:to>
                                    </p:set>
                                    <p:anim calcmode="lin" valueType="num">
                                      <p:cBhvr>
                                        <p:cTn id="195" dur="500" fill="hold"/>
                                        <p:tgtEl>
                                          <p:spTgt spid="64"/>
                                        </p:tgtEl>
                                        <p:attrNameLst>
                                          <p:attrName>ppt_w</p:attrName>
                                        </p:attrNameLst>
                                      </p:cBhvr>
                                      <p:tavLst>
                                        <p:tav tm="0">
                                          <p:val>
                                            <p:fltVal val="0"/>
                                          </p:val>
                                        </p:tav>
                                        <p:tav tm="100000">
                                          <p:val>
                                            <p:strVal val="#ppt_w"/>
                                          </p:val>
                                        </p:tav>
                                      </p:tavLst>
                                    </p:anim>
                                    <p:anim calcmode="lin" valueType="num">
                                      <p:cBhvr>
                                        <p:cTn id="196" dur="500" fill="hold"/>
                                        <p:tgtEl>
                                          <p:spTgt spid="64"/>
                                        </p:tgtEl>
                                        <p:attrNameLst>
                                          <p:attrName>ppt_h</p:attrName>
                                        </p:attrNameLst>
                                      </p:cBhvr>
                                      <p:tavLst>
                                        <p:tav tm="0">
                                          <p:val>
                                            <p:fltVal val="0"/>
                                          </p:val>
                                        </p:tav>
                                        <p:tav tm="100000">
                                          <p:val>
                                            <p:strVal val="#ppt_h"/>
                                          </p:val>
                                        </p:tav>
                                      </p:tavLst>
                                    </p:anim>
                                    <p:animEffect transition="in" filter="fade">
                                      <p:cBhvr>
                                        <p:cTn id="197" dur="500"/>
                                        <p:tgtEl>
                                          <p:spTgt spid="64"/>
                                        </p:tgtEl>
                                      </p:cBhvr>
                                    </p:animEffect>
                                  </p:childTnLst>
                                </p:cTn>
                              </p:par>
                              <p:par>
                                <p:cTn id="198" presetID="53" presetClass="entr" presetSubtype="16" fill="hold" nodeType="withEffect">
                                  <p:stCondLst>
                                    <p:cond delay="0"/>
                                  </p:stCondLst>
                                  <p:childTnLst>
                                    <p:set>
                                      <p:cBhvr>
                                        <p:cTn id="199" dur="1" fill="hold">
                                          <p:stCondLst>
                                            <p:cond delay="0"/>
                                          </p:stCondLst>
                                        </p:cTn>
                                        <p:tgtEl>
                                          <p:spTgt spid="28"/>
                                        </p:tgtEl>
                                        <p:attrNameLst>
                                          <p:attrName>style.visibility</p:attrName>
                                        </p:attrNameLst>
                                      </p:cBhvr>
                                      <p:to>
                                        <p:strVal val="visible"/>
                                      </p:to>
                                    </p:set>
                                    <p:anim calcmode="lin" valueType="num">
                                      <p:cBhvr>
                                        <p:cTn id="200" dur="500" fill="hold"/>
                                        <p:tgtEl>
                                          <p:spTgt spid="28"/>
                                        </p:tgtEl>
                                        <p:attrNameLst>
                                          <p:attrName>ppt_w</p:attrName>
                                        </p:attrNameLst>
                                      </p:cBhvr>
                                      <p:tavLst>
                                        <p:tav tm="0">
                                          <p:val>
                                            <p:fltVal val="0"/>
                                          </p:val>
                                        </p:tav>
                                        <p:tav tm="100000">
                                          <p:val>
                                            <p:strVal val="#ppt_w"/>
                                          </p:val>
                                        </p:tav>
                                      </p:tavLst>
                                    </p:anim>
                                    <p:anim calcmode="lin" valueType="num">
                                      <p:cBhvr>
                                        <p:cTn id="201" dur="500" fill="hold"/>
                                        <p:tgtEl>
                                          <p:spTgt spid="28"/>
                                        </p:tgtEl>
                                        <p:attrNameLst>
                                          <p:attrName>ppt_h</p:attrName>
                                        </p:attrNameLst>
                                      </p:cBhvr>
                                      <p:tavLst>
                                        <p:tav tm="0">
                                          <p:val>
                                            <p:fltVal val="0"/>
                                          </p:val>
                                        </p:tav>
                                        <p:tav tm="100000">
                                          <p:val>
                                            <p:strVal val="#ppt_h"/>
                                          </p:val>
                                        </p:tav>
                                      </p:tavLst>
                                    </p:anim>
                                    <p:animEffect transition="in" filter="fade">
                                      <p:cBhvr>
                                        <p:cTn id="202" dur="500"/>
                                        <p:tgtEl>
                                          <p:spTgt spid="28"/>
                                        </p:tgtEl>
                                      </p:cBhvr>
                                    </p:animEffect>
                                  </p:childTnLst>
                                </p:cTn>
                              </p:par>
                              <p:par>
                                <p:cTn id="203" presetID="53" presetClass="entr" presetSubtype="16" fill="hold" grpId="0" nodeType="withEffect">
                                  <p:stCondLst>
                                    <p:cond delay="0"/>
                                  </p:stCondLst>
                                  <p:childTnLst>
                                    <p:set>
                                      <p:cBhvr>
                                        <p:cTn id="204" dur="1" fill="hold">
                                          <p:stCondLst>
                                            <p:cond delay="0"/>
                                          </p:stCondLst>
                                        </p:cTn>
                                        <p:tgtEl>
                                          <p:spTgt spid="65"/>
                                        </p:tgtEl>
                                        <p:attrNameLst>
                                          <p:attrName>style.visibility</p:attrName>
                                        </p:attrNameLst>
                                      </p:cBhvr>
                                      <p:to>
                                        <p:strVal val="visible"/>
                                      </p:to>
                                    </p:set>
                                    <p:anim calcmode="lin" valueType="num">
                                      <p:cBhvr>
                                        <p:cTn id="205" dur="500" fill="hold"/>
                                        <p:tgtEl>
                                          <p:spTgt spid="65"/>
                                        </p:tgtEl>
                                        <p:attrNameLst>
                                          <p:attrName>ppt_w</p:attrName>
                                        </p:attrNameLst>
                                      </p:cBhvr>
                                      <p:tavLst>
                                        <p:tav tm="0">
                                          <p:val>
                                            <p:fltVal val="0"/>
                                          </p:val>
                                        </p:tav>
                                        <p:tav tm="100000">
                                          <p:val>
                                            <p:strVal val="#ppt_w"/>
                                          </p:val>
                                        </p:tav>
                                      </p:tavLst>
                                    </p:anim>
                                    <p:anim calcmode="lin" valueType="num">
                                      <p:cBhvr>
                                        <p:cTn id="206" dur="500" fill="hold"/>
                                        <p:tgtEl>
                                          <p:spTgt spid="65"/>
                                        </p:tgtEl>
                                        <p:attrNameLst>
                                          <p:attrName>ppt_h</p:attrName>
                                        </p:attrNameLst>
                                      </p:cBhvr>
                                      <p:tavLst>
                                        <p:tav tm="0">
                                          <p:val>
                                            <p:fltVal val="0"/>
                                          </p:val>
                                        </p:tav>
                                        <p:tav tm="100000">
                                          <p:val>
                                            <p:strVal val="#ppt_h"/>
                                          </p:val>
                                        </p:tav>
                                      </p:tavLst>
                                    </p:anim>
                                    <p:animEffect transition="in" filter="fade">
                                      <p:cBhvr>
                                        <p:cTn id="207" dur="500"/>
                                        <p:tgtEl>
                                          <p:spTgt spid="65"/>
                                        </p:tgtEl>
                                      </p:cBhvr>
                                    </p:animEffect>
                                  </p:childTnLst>
                                </p:cTn>
                              </p:par>
                              <p:par>
                                <p:cTn id="208" presetID="53" presetClass="entr" presetSubtype="16" fill="hold" nodeType="withEffect">
                                  <p:stCondLst>
                                    <p:cond delay="0"/>
                                  </p:stCondLst>
                                  <p:childTnLst>
                                    <p:set>
                                      <p:cBhvr>
                                        <p:cTn id="209" dur="1" fill="hold">
                                          <p:stCondLst>
                                            <p:cond delay="0"/>
                                          </p:stCondLst>
                                        </p:cTn>
                                        <p:tgtEl>
                                          <p:spTgt spid="24"/>
                                        </p:tgtEl>
                                        <p:attrNameLst>
                                          <p:attrName>style.visibility</p:attrName>
                                        </p:attrNameLst>
                                      </p:cBhvr>
                                      <p:to>
                                        <p:strVal val="visible"/>
                                      </p:to>
                                    </p:set>
                                    <p:anim calcmode="lin" valueType="num">
                                      <p:cBhvr>
                                        <p:cTn id="210" dur="500" fill="hold"/>
                                        <p:tgtEl>
                                          <p:spTgt spid="24"/>
                                        </p:tgtEl>
                                        <p:attrNameLst>
                                          <p:attrName>ppt_w</p:attrName>
                                        </p:attrNameLst>
                                      </p:cBhvr>
                                      <p:tavLst>
                                        <p:tav tm="0">
                                          <p:val>
                                            <p:fltVal val="0"/>
                                          </p:val>
                                        </p:tav>
                                        <p:tav tm="100000">
                                          <p:val>
                                            <p:strVal val="#ppt_w"/>
                                          </p:val>
                                        </p:tav>
                                      </p:tavLst>
                                    </p:anim>
                                    <p:anim calcmode="lin" valueType="num">
                                      <p:cBhvr>
                                        <p:cTn id="211" dur="500" fill="hold"/>
                                        <p:tgtEl>
                                          <p:spTgt spid="24"/>
                                        </p:tgtEl>
                                        <p:attrNameLst>
                                          <p:attrName>ppt_h</p:attrName>
                                        </p:attrNameLst>
                                      </p:cBhvr>
                                      <p:tavLst>
                                        <p:tav tm="0">
                                          <p:val>
                                            <p:fltVal val="0"/>
                                          </p:val>
                                        </p:tav>
                                        <p:tav tm="100000">
                                          <p:val>
                                            <p:strVal val="#ppt_h"/>
                                          </p:val>
                                        </p:tav>
                                      </p:tavLst>
                                    </p:anim>
                                    <p:animEffect transition="in" filter="fade">
                                      <p:cBhvr>
                                        <p:cTn id="212" dur="500"/>
                                        <p:tgtEl>
                                          <p:spTgt spid="24"/>
                                        </p:tgtEl>
                                      </p:cBhvr>
                                    </p:animEffect>
                                  </p:childTnLst>
                                </p:cTn>
                              </p:par>
                              <p:par>
                                <p:cTn id="213" presetID="53" presetClass="entr" presetSubtype="16" fill="hold" grpId="0" nodeType="withEffect">
                                  <p:stCondLst>
                                    <p:cond delay="0"/>
                                  </p:stCondLst>
                                  <p:childTnLst>
                                    <p:set>
                                      <p:cBhvr>
                                        <p:cTn id="214" dur="1" fill="hold">
                                          <p:stCondLst>
                                            <p:cond delay="0"/>
                                          </p:stCondLst>
                                        </p:cTn>
                                        <p:tgtEl>
                                          <p:spTgt spid="50"/>
                                        </p:tgtEl>
                                        <p:attrNameLst>
                                          <p:attrName>style.visibility</p:attrName>
                                        </p:attrNameLst>
                                      </p:cBhvr>
                                      <p:to>
                                        <p:strVal val="visible"/>
                                      </p:to>
                                    </p:set>
                                    <p:anim calcmode="lin" valueType="num">
                                      <p:cBhvr>
                                        <p:cTn id="215" dur="500" fill="hold"/>
                                        <p:tgtEl>
                                          <p:spTgt spid="50"/>
                                        </p:tgtEl>
                                        <p:attrNameLst>
                                          <p:attrName>ppt_w</p:attrName>
                                        </p:attrNameLst>
                                      </p:cBhvr>
                                      <p:tavLst>
                                        <p:tav tm="0">
                                          <p:val>
                                            <p:fltVal val="0"/>
                                          </p:val>
                                        </p:tav>
                                        <p:tav tm="100000">
                                          <p:val>
                                            <p:strVal val="#ppt_w"/>
                                          </p:val>
                                        </p:tav>
                                      </p:tavLst>
                                    </p:anim>
                                    <p:anim calcmode="lin" valueType="num">
                                      <p:cBhvr>
                                        <p:cTn id="216" dur="500" fill="hold"/>
                                        <p:tgtEl>
                                          <p:spTgt spid="50"/>
                                        </p:tgtEl>
                                        <p:attrNameLst>
                                          <p:attrName>ppt_h</p:attrName>
                                        </p:attrNameLst>
                                      </p:cBhvr>
                                      <p:tavLst>
                                        <p:tav tm="0">
                                          <p:val>
                                            <p:fltVal val="0"/>
                                          </p:val>
                                        </p:tav>
                                        <p:tav tm="100000">
                                          <p:val>
                                            <p:strVal val="#ppt_h"/>
                                          </p:val>
                                        </p:tav>
                                      </p:tavLst>
                                    </p:anim>
                                    <p:animEffect transition="in" filter="fade">
                                      <p:cBhvr>
                                        <p:cTn id="217" dur="500"/>
                                        <p:tgtEl>
                                          <p:spTgt spid="50"/>
                                        </p:tgtEl>
                                      </p:cBhvr>
                                    </p:animEffect>
                                  </p:childTnLst>
                                </p:cTn>
                              </p:par>
                              <p:par>
                                <p:cTn id="218" presetID="53" presetClass="entr" presetSubtype="16" fill="hold" nodeType="withEffect">
                                  <p:stCondLst>
                                    <p:cond delay="0"/>
                                  </p:stCondLst>
                                  <p:childTnLst>
                                    <p:set>
                                      <p:cBhvr>
                                        <p:cTn id="219" dur="1" fill="hold">
                                          <p:stCondLst>
                                            <p:cond delay="0"/>
                                          </p:stCondLst>
                                        </p:cTn>
                                        <p:tgtEl>
                                          <p:spTgt spid="20"/>
                                        </p:tgtEl>
                                        <p:attrNameLst>
                                          <p:attrName>style.visibility</p:attrName>
                                        </p:attrNameLst>
                                      </p:cBhvr>
                                      <p:to>
                                        <p:strVal val="visible"/>
                                      </p:to>
                                    </p:set>
                                    <p:anim calcmode="lin" valueType="num">
                                      <p:cBhvr>
                                        <p:cTn id="220" dur="500" fill="hold"/>
                                        <p:tgtEl>
                                          <p:spTgt spid="20"/>
                                        </p:tgtEl>
                                        <p:attrNameLst>
                                          <p:attrName>ppt_w</p:attrName>
                                        </p:attrNameLst>
                                      </p:cBhvr>
                                      <p:tavLst>
                                        <p:tav tm="0">
                                          <p:val>
                                            <p:fltVal val="0"/>
                                          </p:val>
                                        </p:tav>
                                        <p:tav tm="100000">
                                          <p:val>
                                            <p:strVal val="#ppt_w"/>
                                          </p:val>
                                        </p:tav>
                                      </p:tavLst>
                                    </p:anim>
                                    <p:anim calcmode="lin" valueType="num">
                                      <p:cBhvr>
                                        <p:cTn id="221" dur="500" fill="hold"/>
                                        <p:tgtEl>
                                          <p:spTgt spid="20"/>
                                        </p:tgtEl>
                                        <p:attrNameLst>
                                          <p:attrName>ppt_h</p:attrName>
                                        </p:attrNameLst>
                                      </p:cBhvr>
                                      <p:tavLst>
                                        <p:tav tm="0">
                                          <p:val>
                                            <p:fltVal val="0"/>
                                          </p:val>
                                        </p:tav>
                                        <p:tav tm="100000">
                                          <p:val>
                                            <p:strVal val="#ppt_h"/>
                                          </p:val>
                                        </p:tav>
                                      </p:tavLst>
                                    </p:anim>
                                    <p:animEffect transition="in" filter="fade">
                                      <p:cBhvr>
                                        <p:cTn id="222" dur="500"/>
                                        <p:tgtEl>
                                          <p:spTgt spid="20"/>
                                        </p:tgtEl>
                                      </p:cBhvr>
                                    </p:animEffect>
                                  </p:childTnLst>
                                </p:cTn>
                              </p:par>
                            </p:childTnLst>
                          </p:cTn>
                        </p:par>
                      </p:childTnLst>
                    </p:cTn>
                  </p:par>
                  <p:par>
                    <p:cTn id="223" fill="hold">
                      <p:stCondLst>
                        <p:cond delay="indefinite"/>
                      </p:stCondLst>
                      <p:childTnLst>
                        <p:par>
                          <p:cTn id="224" fill="hold">
                            <p:stCondLst>
                              <p:cond delay="0"/>
                            </p:stCondLst>
                            <p:childTnLst>
                              <p:par>
                                <p:cTn id="225" presetID="53" presetClass="entr" presetSubtype="16" fill="hold" grpId="0" nodeType="clickEffect">
                                  <p:stCondLst>
                                    <p:cond delay="0"/>
                                  </p:stCondLst>
                                  <p:childTnLst>
                                    <p:set>
                                      <p:cBhvr>
                                        <p:cTn id="226" dur="1" fill="hold">
                                          <p:stCondLst>
                                            <p:cond delay="0"/>
                                          </p:stCondLst>
                                        </p:cTn>
                                        <p:tgtEl>
                                          <p:spTgt spid="67"/>
                                        </p:tgtEl>
                                        <p:attrNameLst>
                                          <p:attrName>style.visibility</p:attrName>
                                        </p:attrNameLst>
                                      </p:cBhvr>
                                      <p:to>
                                        <p:strVal val="visible"/>
                                      </p:to>
                                    </p:set>
                                    <p:anim calcmode="lin" valueType="num">
                                      <p:cBhvr>
                                        <p:cTn id="227" dur="500" fill="hold"/>
                                        <p:tgtEl>
                                          <p:spTgt spid="67"/>
                                        </p:tgtEl>
                                        <p:attrNameLst>
                                          <p:attrName>ppt_w</p:attrName>
                                        </p:attrNameLst>
                                      </p:cBhvr>
                                      <p:tavLst>
                                        <p:tav tm="0">
                                          <p:val>
                                            <p:fltVal val="0"/>
                                          </p:val>
                                        </p:tav>
                                        <p:tav tm="100000">
                                          <p:val>
                                            <p:strVal val="#ppt_w"/>
                                          </p:val>
                                        </p:tav>
                                      </p:tavLst>
                                    </p:anim>
                                    <p:anim calcmode="lin" valueType="num">
                                      <p:cBhvr>
                                        <p:cTn id="228" dur="500" fill="hold"/>
                                        <p:tgtEl>
                                          <p:spTgt spid="67"/>
                                        </p:tgtEl>
                                        <p:attrNameLst>
                                          <p:attrName>ppt_h</p:attrName>
                                        </p:attrNameLst>
                                      </p:cBhvr>
                                      <p:tavLst>
                                        <p:tav tm="0">
                                          <p:val>
                                            <p:fltVal val="0"/>
                                          </p:val>
                                        </p:tav>
                                        <p:tav tm="100000">
                                          <p:val>
                                            <p:strVal val="#ppt_h"/>
                                          </p:val>
                                        </p:tav>
                                      </p:tavLst>
                                    </p:anim>
                                    <p:animEffect transition="in" filter="fade">
                                      <p:cBhvr>
                                        <p:cTn id="229" dur="500"/>
                                        <p:tgtEl>
                                          <p:spTgt spid="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4" grpId="0"/>
      <p:bldP spid="9" grpId="0"/>
      <p:bldP spid="12" grpId="0"/>
      <p:bldP spid="13" grpId="0"/>
      <p:bldP spid="17" grpId="0"/>
      <p:bldP spid="14" grpId="0" animBg="1"/>
      <p:bldP spid="36" grpId="0"/>
      <p:bldP spid="48" grpId="0"/>
      <p:bldP spid="50" grpId="0"/>
      <p:bldP spid="51" grpId="0"/>
      <p:bldP spid="52" grpId="0"/>
      <p:bldP spid="53" grpId="0"/>
      <p:bldP spid="54" grpId="0"/>
      <p:bldP spid="55" grpId="0"/>
      <p:bldP spid="56" grpId="0"/>
      <p:bldP spid="59" grpId="0"/>
      <p:bldP spid="60" grpId="0"/>
      <p:bldP spid="62" grpId="0"/>
      <p:bldP spid="64" grpId="0"/>
      <p:bldP spid="65" grpId="0"/>
      <p:bldP spid="67"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Any Questions</a:t>
            </a:r>
            <a:endParaRPr lang="en-US" dirty="0"/>
          </a:p>
        </p:txBody>
      </p:sp>
      <p:pic>
        <p:nvPicPr>
          <p:cNvPr id="4" name="Content Placeholder 3"/>
          <p:cNvPicPr>
            <a:picLocks noGrp="1" noChangeAspect="1"/>
          </p:cNvPicPr>
          <p:nvPr>
            <p:ph sz="quarter" idx="1"/>
          </p:nvPr>
        </p:nvPicPr>
        <p:blipFill>
          <a:blip r:embed="rId2" cstate="print">
            <a:extLst>
              <a:ext uri="{28A0092B-C50C-407E-A947-70E740481C1C}">
                <a14:useLocalDpi xmlns:a14="http://schemas.microsoft.com/office/drawing/2010/main" val="0"/>
              </a:ext>
            </a:extLst>
          </a:blip>
          <a:stretch>
            <a:fillRect/>
          </a:stretch>
        </p:blipFill>
        <p:spPr>
          <a:xfrm>
            <a:off x="2195736" y="1599183"/>
            <a:ext cx="4680520" cy="4680520"/>
          </a:xfrm>
        </p:spPr>
      </p:pic>
    </p:spTree>
    <p:extLst>
      <p:ext uri="{BB962C8B-B14F-4D97-AF65-F5344CB8AC3E}">
        <p14:creationId xmlns:p14="http://schemas.microsoft.com/office/powerpoint/2010/main" val="3441231184"/>
      </p:ext>
    </p:extLst>
  </p:cSld>
  <p:clrMapOvr>
    <a:masterClrMapping/>
  </p:clrMapOvr>
  <p:transition spd="slow">
    <p:push dir="u"/>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447</TotalTime>
  <Words>317</Words>
  <Application>Microsoft Office PowerPoint</Application>
  <PresentationFormat>On-screen Show (4:3)</PresentationFormat>
  <Paragraphs>45</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Civic</vt:lpstr>
      <vt:lpstr>Early Church History</vt:lpstr>
      <vt:lpstr>Agenda</vt:lpstr>
      <vt:lpstr>Belief Systems</vt:lpstr>
      <vt:lpstr>Vocabulary</vt:lpstr>
      <vt:lpstr>PowerPoint Presentation</vt:lpstr>
      <vt:lpstr>Any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Church History</dc:title>
  <dc:creator>Jose</dc:creator>
  <cp:lastModifiedBy>Jose</cp:lastModifiedBy>
  <cp:revision>46</cp:revision>
  <dcterms:created xsi:type="dcterms:W3CDTF">2016-04-14T13:34:43Z</dcterms:created>
  <dcterms:modified xsi:type="dcterms:W3CDTF">2016-06-23T16:03:34Z</dcterms:modified>
</cp:coreProperties>
</file>