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60"/>
  </p:normalViewPr>
  <p:slideViewPr>
    <p:cSldViewPr>
      <p:cViewPr varScale="1">
        <p:scale>
          <a:sx n="87" d="100"/>
          <a:sy n="87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6/16/2016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From creation to </a:t>
            </a:r>
            <a:r>
              <a:rPr lang="en-GB" dirty="0" err="1" smtClean="0"/>
              <a:t>abraham</a:t>
            </a:r>
            <a:endParaRPr lang="en-GB" dirty="0" smtClean="0"/>
          </a:p>
          <a:p>
            <a:r>
              <a:rPr lang="en-GB" dirty="0" smtClean="0"/>
              <a:t>Part 1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Old Testament Survey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63720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9 June 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1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/>
              <a:t>Gen 8</a:t>
            </a:r>
            <a:r>
              <a:rPr lang="en-GB" dirty="0"/>
              <a:t> the waters recede, Noah builds an alter and sacrifices animals, the promise</a:t>
            </a:r>
            <a:endParaRPr lang="en-US" dirty="0"/>
          </a:p>
          <a:p>
            <a:pPr lvl="0"/>
            <a:r>
              <a:rPr lang="en-GB" dirty="0"/>
              <a:t>Gen 8:20 Noah builds an alter</a:t>
            </a:r>
            <a:endParaRPr lang="en-US" dirty="0"/>
          </a:p>
          <a:p>
            <a:pPr lvl="0"/>
            <a:r>
              <a:rPr lang="en-GB" dirty="0"/>
              <a:t>Gen 8:21 the first promise with Noah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58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/>
              <a:t>Gen 9</a:t>
            </a:r>
            <a:r>
              <a:rPr lang="en-GB" dirty="0"/>
              <a:t> the Universal Covenant with the earth Gen 9:1-17</a:t>
            </a:r>
            <a:endParaRPr lang="en-US" dirty="0"/>
          </a:p>
          <a:p>
            <a:pPr lvl="0"/>
            <a:r>
              <a:rPr lang="en-GB" dirty="0"/>
              <a:t>Noah and family are commanded to fill the earth</a:t>
            </a:r>
            <a:endParaRPr lang="en-US" dirty="0"/>
          </a:p>
          <a:p>
            <a:pPr lvl="0"/>
            <a:r>
              <a:rPr lang="en-GB" dirty="0"/>
              <a:t>Mankind is giving dominion over the animals</a:t>
            </a:r>
            <a:endParaRPr lang="en-US" dirty="0"/>
          </a:p>
          <a:p>
            <a:pPr lvl="0"/>
            <a:r>
              <a:rPr lang="en-GB" dirty="0"/>
              <a:t>People are not allowed to kill people</a:t>
            </a:r>
            <a:endParaRPr lang="en-US" dirty="0"/>
          </a:p>
          <a:p>
            <a:pPr lvl="0"/>
            <a:r>
              <a:rPr lang="en-GB" dirty="0"/>
              <a:t>No more Great Floods</a:t>
            </a:r>
            <a:endParaRPr lang="en-US" dirty="0"/>
          </a:p>
          <a:p>
            <a:pPr lvl="0"/>
            <a:r>
              <a:rPr lang="en-GB" dirty="0"/>
              <a:t>The rainbow is the sign of the Covenant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1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3719"/>
            <a:ext cx="7416824" cy="659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1084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Five Covenants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Adamic</a:t>
            </a:r>
            <a:r>
              <a:rPr lang="en-GB" dirty="0" smtClean="0"/>
              <a:t> Covenant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Noahic</a:t>
            </a:r>
            <a:r>
              <a:rPr lang="en-GB" dirty="0" smtClean="0"/>
              <a:t> Covenant</a:t>
            </a:r>
          </a:p>
          <a:p>
            <a:r>
              <a:rPr lang="en-GB" dirty="0" smtClean="0"/>
              <a:t>The Abrahamic Covenant</a:t>
            </a:r>
          </a:p>
          <a:p>
            <a:r>
              <a:rPr lang="en-GB" dirty="0" smtClean="0"/>
              <a:t>The Mosaic Covenant</a:t>
            </a:r>
          </a:p>
          <a:p>
            <a:r>
              <a:rPr lang="en-GB" dirty="0" smtClean="0"/>
              <a:t>The Davidic Covenant</a:t>
            </a:r>
          </a:p>
          <a:p>
            <a:r>
              <a:rPr lang="en-GB" dirty="0" smtClean="0"/>
              <a:t>The New Covenant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50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Creation</a:t>
            </a:r>
          </a:p>
          <a:p>
            <a:r>
              <a:rPr lang="en-GB" dirty="0" smtClean="0"/>
              <a:t>From Creation to Noah</a:t>
            </a:r>
          </a:p>
          <a:p>
            <a:r>
              <a:rPr lang="en-GB" dirty="0" smtClean="0"/>
              <a:t>From Noah to Abraham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Three key points:</a:t>
            </a:r>
          </a:p>
          <a:p>
            <a:r>
              <a:rPr lang="en-GB" dirty="0" smtClean="0"/>
              <a:t>The Covenant</a:t>
            </a:r>
          </a:p>
          <a:p>
            <a:r>
              <a:rPr lang="en-GB" dirty="0" smtClean="0"/>
              <a:t>The Blood of the Innocent (sacrifices)</a:t>
            </a:r>
          </a:p>
          <a:p>
            <a:r>
              <a:rPr lang="en-GB" dirty="0" smtClean="0"/>
              <a:t>The 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92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Genesis 4 through 9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Gen 4 Cain and </a:t>
            </a:r>
            <a:r>
              <a:rPr lang="en-GB" dirty="0" err="1" smtClean="0"/>
              <a:t>Able’s</a:t>
            </a:r>
            <a:r>
              <a:rPr lang="en-GB" dirty="0" smtClean="0"/>
              <a:t> story</a:t>
            </a:r>
          </a:p>
          <a:p>
            <a:r>
              <a:rPr lang="en-GB" dirty="0" smtClean="0"/>
              <a:t>Gen 5 the genealogy of Adam to Noah</a:t>
            </a:r>
          </a:p>
          <a:p>
            <a:r>
              <a:rPr lang="en-GB" dirty="0" smtClean="0"/>
              <a:t>Gen 6 the earth was corrupt</a:t>
            </a:r>
          </a:p>
          <a:p>
            <a:r>
              <a:rPr lang="en-GB" dirty="0" smtClean="0"/>
              <a:t>Gen 7 the Great Flood</a:t>
            </a:r>
          </a:p>
          <a:p>
            <a:r>
              <a:rPr lang="en-GB" dirty="0" smtClean="0"/>
              <a:t>Gen 8 the waters recede</a:t>
            </a:r>
          </a:p>
          <a:p>
            <a:r>
              <a:rPr lang="en-GB" dirty="0" smtClean="0"/>
              <a:t>Gen 9 the Covenant with Noah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98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548680"/>
            <a:ext cx="9613070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1345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From the very beginning God is interacting and speaking directly to individuals.</a:t>
            </a:r>
            <a:endParaRPr lang="en-US" dirty="0"/>
          </a:p>
          <a:p>
            <a:pPr lvl="0"/>
            <a:r>
              <a:rPr lang="en-GB" dirty="0"/>
              <a:t>He speaks to </a:t>
            </a:r>
            <a:r>
              <a:rPr lang="en-GB" dirty="0" smtClean="0"/>
              <a:t>Cain in Gen 4, </a:t>
            </a:r>
            <a:r>
              <a:rPr lang="en-GB" dirty="0"/>
              <a:t>curses him, bans him from the land and protects him from others</a:t>
            </a:r>
            <a:endParaRPr lang="en-US" dirty="0"/>
          </a:p>
          <a:p>
            <a:pPr lvl="0"/>
            <a:r>
              <a:rPr lang="en-GB" dirty="0"/>
              <a:t>He walks with Enoch and takes him away Gen 5:24</a:t>
            </a:r>
            <a:endParaRPr lang="en-US" dirty="0"/>
          </a:p>
          <a:p>
            <a:pPr lvl="0"/>
            <a:r>
              <a:rPr lang="en-GB" dirty="0"/>
              <a:t>He commands Noah to build an ark, load it with food and animals and prepare for the flood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80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/>
              <a:t>Gen 4</a:t>
            </a:r>
            <a:r>
              <a:rPr lang="en-GB" dirty="0"/>
              <a:t> Cain and Abel – Cain commits the first murder and God disciplines him by curing him, driving him from the land and hiding him from him. God protects Cain and will punish anyone 7 times. Follows the genealogy of Cain until </a:t>
            </a:r>
            <a:r>
              <a:rPr lang="en-GB" dirty="0" err="1"/>
              <a:t>Lamech</a:t>
            </a:r>
            <a:r>
              <a:rPr lang="en-GB" dirty="0"/>
              <a:t> kills a man for self-defence.</a:t>
            </a:r>
            <a:endParaRPr lang="en-US" dirty="0"/>
          </a:p>
          <a:p>
            <a:r>
              <a:rPr lang="en-GB" b="1" dirty="0"/>
              <a:t>Gen 5</a:t>
            </a:r>
            <a:r>
              <a:rPr lang="en-GB" dirty="0"/>
              <a:t> Genealogy of Adam Gen 5:24 Enoch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4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/>
              <a:t>Gen 6</a:t>
            </a:r>
            <a:r>
              <a:rPr lang="en-GB" dirty="0"/>
              <a:t> The earth was corrupt, sons of God were mingling with daughters of men. </a:t>
            </a:r>
            <a:endParaRPr lang="en-US" dirty="0"/>
          </a:p>
          <a:p>
            <a:pPr lvl="0"/>
            <a:r>
              <a:rPr lang="en-GB" dirty="0"/>
              <a:t>Gen 6:4 infers that this may have continued on after the flood. </a:t>
            </a:r>
            <a:endParaRPr lang="en-US" dirty="0"/>
          </a:p>
          <a:p>
            <a:pPr lvl="0"/>
            <a:r>
              <a:rPr lang="en-GB" dirty="0"/>
              <a:t>Gen 6:8 Noah finds favour in the eyes of the Lord. </a:t>
            </a:r>
            <a:endParaRPr lang="en-US" dirty="0"/>
          </a:p>
          <a:p>
            <a:pPr lvl="0"/>
            <a:r>
              <a:rPr lang="en-GB" dirty="0"/>
              <a:t>Gen 6:18 I will establish my Covenant with you. </a:t>
            </a:r>
            <a:endParaRPr lang="en-US" dirty="0"/>
          </a:p>
          <a:p>
            <a:pPr lvl="0"/>
            <a:r>
              <a:rPr lang="en-GB" dirty="0"/>
              <a:t>Gen 6:19 says take 2 of each animal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/>
              <a:t>Gen 7</a:t>
            </a:r>
            <a:r>
              <a:rPr lang="en-GB" dirty="0"/>
              <a:t> The Great Food – starts to specify the number of animals to take on board.</a:t>
            </a:r>
            <a:endParaRPr lang="en-US" dirty="0"/>
          </a:p>
          <a:p>
            <a:pPr lvl="0"/>
            <a:r>
              <a:rPr lang="en-GB" dirty="0"/>
              <a:t>Gen 7:2 take 7 pairs of each animal</a:t>
            </a:r>
            <a:endParaRPr lang="en-US" dirty="0"/>
          </a:p>
          <a:p>
            <a:pPr lvl="0"/>
            <a:r>
              <a:rPr lang="en-GB" dirty="0"/>
              <a:t>Gen 7:17 It rained for 40 days</a:t>
            </a:r>
            <a:endParaRPr lang="en-US" dirty="0"/>
          </a:p>
          <a:p>
            <a:pPr lvl="0"/>
            <a:r>
              <a:rPr lang="en-GB" dirty="0"/>
              <a:t>Gen 7:24 flooded for 150 days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509</TotalTime>
  <Words>410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Old Testament Survey</vt:lpstr>
      <vt:lpstr>The Five Covenants</vt:lpstr>
      <vt:lpstr>Overview</vt:lpstr>
      <vt:lpstr>Genesis 4 through 9 Summary</vt:lpstr>
      <vt:lpstr>PowerPoint Presentation</vt:lpstr>
      <vt:lpstr>Summary continued</vt:lpstr>
      <vt:lpstr>Summary Continued</vt:lpstr>
      <vt:lpstr>Summary continued</vt:lpstr>
      <vt:lpstr>Summary continued</vt:lpstr>
      <vt:lpstr>Summary Continued</vt:lpstr>
      <vt:lpstr>Final Section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History</dc:title>
  <dc:creator>Jose</dc:creator>
  <cp:lastModifiedBy>Jose</cp:lastModifiedBy>
  <cp:revision>49</cp:revision>
  <dcterms:created xsi:type="dcterms:W3CDTF">2016-04-14T13:34:43Z</dcterms:created>
  <dcterms:modified xsi:type="dcterms:W3CDTF">2016-06-16T15:13:42Z</dcterms:modified>
</cp:coreProperties>
</file>