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4" r:id="rId5"/>
    <p:sldId id="265" r:id="rId6"/>
    <p:sldId id="263" r:id="rId7"/>
    <p:sldId id="262" r:id="rId8"/>
    <p:sldId id="269" r:id="rId9"/>
    <p:sldId id="271" r:id="rId10"/>
    <p:sldId id="272" r:id="rId11"/>
    <p:sldId id="273" r:id="rId12"/>
    <p:sldId id="275" r:id="rId13"/>
    <p:sldId id="274" r:id="rId14"/>
    <p:sldId id="267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6" autoAdjust="0"/>
    <p:restoredTop sz="94660"/>
  </p:normalViewPr>
  <p:slideViewPr>
    <p:cSldViewPr>
      <p:cViewPr varScale="1">
        <p:scale>
          <a:sx n="87" d="100"/>
          <a:sy n="87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841CB-CE75-44E2-B34F-86DB88126FC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D43E-E1DB-4849-8E3E-C0FD98EC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D43E-E1DB-4849-8E3E-C0FD98EC83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6/30/2016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From creation to </a:t>
            </a:r>
            <a:r>
              <a:rPr lang="en-GB" dirty="0" err="1" smtClean="0"/>
              <a:t>abraham</a:t>
            </a:r>
            <a:endParaRPr lang="en-GB" dirty="0" smtClean="0"/>
          </a:p>
          <a:p>
            <a:r>
              <a:rPr lang="en-GB" dirty="0" smtClean="0"/>
              <a:t>Part 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Old Testament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3720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16 June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3" y="188640"/>
            <a:ext cx="839901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25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8" y="188639"/>
            <a:ext cx="8912757" cy="649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from Noah to Abraham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Resolution between </a:t>
            </a:r>
            <a:r>
              <a:rPr lang="en-US" dirty="0"/>
              <a:t>Abram and Lot </a:t>
            </a:r>
            <a:r>
              <a:rPr lang="en-US" b="1" dirty="0"/>
              <a:t>(Gen 13:4-13</a:t>
            </a:r>
            <a:r>
              <a:rPr lang="en-US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US" dirty="0"/>
              <a:t>God promises all of Canaan to Abram and his </a:t>
            </a:r>
            <a:r>
              <a:rPr lang="en-US" dirty="0" err="1"/>
              <a:t>descendents</a:t>
            </a:r>
            <a:r>
              <a:rPr lang="en-US" dirty="0"/>
              <a:t> </a:t>
            </a:r>
            <a:r>
              <a:rPr lang="en-US" b="1" dirty="0"/>
              <a:t>(Gen 13:14-17</a:t>
            </a:r>
            <a:r>
              <a:rPr lang="en-US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US" dirty="0"/>
              <a:t>Abram relocates to the plains of </a:t>
            </a:r>
            <a:r>
              <a:rPr lang="en-US" dirty="0" err="1"/>
              <a:t>Mamre</a:t>
            </a:r>
            <a:r>
              <a:rPr lang="en-US" dirty="0"/>
              <a:t> </a:t>
            </a:r>
            <a:r>
              <a:rPr lang="en-US" b="1" dirty="0"/>
              <a:t>(Gen 13:18</a:t>
            </a:r>
            <a:r>
              <a:rPr lang="en-US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War</a:t>
            </a:r>
            <a:r>
              <a:rPr lang="en-GB" b="1" dirty="0"/>
              <a:t> </a:t>
            </a:r>
            <a:r>
              <a:rPr lang="en-US" b="1" dirty="0"/>
              <a:t>(Gen 14:1-1</a:t>
            </a:r>
            <a:r>
              <a:rPr lang="en-GB" b="1" dirty="0"/>
              <a:t>6</a:t>
            </a:r>
            <a:r>
              <a:rPr lang="en-US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US" dirty="0"/>
              <a:t>Melchizedek of Salem </a:t>
            </a:r>
            <a:r>
              <a:rPr lang="en-US" b="1" dirty="0"/>
              <a:t>(Gen 14:11-24</a:t>
            </a:r>
            <a:r>
              <a:rPr lang="en-US" b="1" dirty="0" smtClean="0"/>
              <a:t>)</a:t>
            </a:r>
            <a:r>
              <a:rPr lang="en-US" b="1" dirty="0"/>
              <a:t> </a:t>
            </a:r>
            <a:endParaRPr lang="en-US" dirty="0"/>
          </a:p>
          <a:p>
            <a:r>
              <a:rPr lang="en-GB" dirty="0"/>
              <a:t>God’s promise of an heir </a:t>
            </a:r>
            <a:r>
              <a:rPr lang="en-GB" b="1" dirty="0"/>
              <a:t>(Gen 15:1-6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God’s re-iteration of His promise of the land </a:t>
            </a:r>
            <a:r>
              <a:rPr lang="en-GB" b="1" dirty="0"/>
              <a:t>(Gen 15:7-21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US" dirty="0"/>
              <a:t>Sarai</a:t>
            </a:r>
            <a:r>
              <a:rPr lang="en-GB" dirty="0"/>
              <a:t> and</a:t>
            </a:r>
            <a:r>
              <a:rPr lang="en-US" dirty="0"/>
              <a:t> Hagar </a:t>
            </a:r>
            <a:r>
              <a:rPr lang="en-US" b="1" dirty="0"/>
              <a:t>(Gen 16</a:t>
            </a:r>
            <a:r>
              <a:rPr lang="en-US" b="1" dirty="0" smtClean="0"/>
              <a:t>)</a:t>
            </a:r>
            <a:r>
              <a:rPr lang="en-US" b="1" dirty="0"/>
              <a:t> </a:t>
            </a:r>
            <a:endParaRPr lang="en-US" dirty="0"/>
          </a:p>
          <a:p>
            <a:r>
              <a:rPr lang="en-GB" dirty="0"/>
              <a:t>*God confirms His promises </a:t>
            </a:r>
            <a:r>
              <a:rPr lang="en-US" b="1" dirty="0"/>
              <a:t>(Gen 1</a:t>
            </a:r>
            <a:r>
              <a:rPr lang="en-GB" b="1" dirty="0"/>
              <a:t>7</a:t>
            </a:r>
            <a:r>
              <a:rPr lang="en-US" b="1" dirty="0" smtClean="0"/>
              <a:t>)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Abraham entertains </a:t>
            </a:r>
            <a:r>
              <a:rPr lang="en-GB" dirty="0"/>
              <a:t>3 men (promise of heir re-iterated) </a:t>
            </a:r>
            <a:r>
              <a:rPr lang="en-US" b="1" dirty="0"/>
              <a:t>(Gen 18:1-15</a:t>
            </a:r>
            <a:r>
              <a:rPr lang="en-US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US" dirty="0"/>
              <a:t>Abraham </a:t>
            </a:r>
            <a:r>
              <a:rPr lang="en-GB" dirty="0"/>
              <a:t>intercedes for</a:t>
            </a:r>
            <a:r>
              <a:rPr lang="en-US" dirty="0"/>
              <a:t> Sodom and Gomorrah </a:t>
            </a:r>
            <a:r>
              <a:rPr lang="en-US" b="1" dirty="0"/>
              <a:t>(Gen 18:16-33</a:t>
            </a:r>
            <a:r>
              <a:rPr lang="en-US" b="1" dirty="0" smtClean="0"/>
              <a:t>)</a:t>
            </a: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from Noah to Abraham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GB" dirty="0"/>
              <a:t>escape of </a:t>
            </a:r>
            <a:r>
              <a:rPr lang="en-US" dirty="0"/>
              <a:t>Lot </a:t>
            </a:r>
            <a:r>
              <a:rPr lang="en-GB" dirty="0"/>
              <a:t>and his 2 daughters </a:t>
            </a:r>
            <a:r>
              <a:rPr lang="en-US" b="1" dirty="0"/>
              <a:t>(Gen 19:1-28</a:t>
            </a:r>
            <a:r>
              <a:rPr lang="en-US" b="1" dirty="0" smtClean="0"/>
              <a:t>)</a:t>
            </a:r>
            <a:r>
              <a:rPr lang="en-US" dirty="0"/>
              <a:t> </a:t>
            </a:r>
          </a:p>
          <a:p>
            <a:r>
              <a:rPr lang="en-US" dirty="0"/>
              <a:t>Lot's daughters</a:t>
            </a:r>
            <a:r>
              <a:rPr lang="en-GB" dirty="0"/>
              <a:t> sleep with him </a:t>
            </a:r>
            <a:r>
              <a:rPr lang="en-US" b="1" dirty="0"/>
              <a:t>(Gen 19:29-38</a:t>
            </a:r>
            <a:r>
              <a:rPr lang="en-US" b="1" dirty="0" smtClean="0"/>
              <a:t>)</a:t>
            </a:r>
            <a:r>
              <a:rPr lang="en-US" b="1" dirty="0"/>
              <a:t> </a:t>
            </a:r>
            <a:endParaRPr lang="en-US" dirty="0"/>
          </a:p>
          <a:p>
            <a:r>
              <a:rPr lang="en-GB" dirty="0"/>
              <a:t>Abraham’s journey through </a:t>
            </a:r>
            <a:r>
              <a:rPr lang="en-GB" dirty="0" err="1"/>
              <a:t>Gerar</a:t>
            </a:r>
            <a:r>
              <a:rPr lang="en-GB" dirty="0"/>
              <a:t> </a:t>
            </a:r>
            <a:r>
              <a:rPr lang="en-GB" b="1" dirty="0"/>
              <a:t>(Gen 20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Sarah gives birth to </a:t>
            </a:r>
            <a:r>
              <a:rPr lang="en-GB" dirty="0" err="1"/>
              <a:t>Issac</a:t>
            </a:r>
            <a:r>
              <a:rPr lang="en-GB" dirty="0"/>
              <a:t> </a:t>
            </a:r>
            <a:r>
              <a:rPr lang="en-GB" b="1" dirty="0"/>
              <a:t>(Gen 21:1-8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Hagar and Ismail are banished </a:t>
            </a:r>
            <a:r>
              <a:rPr lang="en-GB" b="1" dirty="0"/>
              <a:t>(Gen 21:9-21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*Abraham and Abimelech make a covenant at Beersheba </a:t>
            </a:r>
            <a:r>
              <a:rPr lang="en-GB" b="1" dirty="0"/>
              <a:t>(Gen 21:22-34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*God commands Abraham to sacrifice </a:t>
            </a:r>
            <a:r>
              <a:rPr lang="en-GB" dirty="0" err="1"/>
              <a:t>Issac</a:t>
            </a:r>
            <a:r>
              <a:rPr lang="en-GB" dirty="0"/>
              <a:t> </a:t>
            </a:r>
            <a:r>
              <a:rPr lang="en-GB" b="1" dirty="0"/>
              <a:t>(Gen 22:1-18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Sarah buried at Hebron </a:t>
            </a:r>
            <a:r>
              <a:rPr lang="en-GB" b="1" dirty="0"/>
              <a:t>(Gen 23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Abraham sends </a:t>
            </a:r>
            <a:r>
              <a:rPr lang="en-GB" dirty="0" err="1"/>
              <a:t>Issac</a:t>
            </a:r>
            <a:r>
              <a:rPr lang="en-GB" dirty="0"/>
              <a:t> to search for a wife </a:t>
            </a:r>
            <a:r>
              <a:rPr lang="en-GB" b="1" dirty="0"/>
              <a:t>(Gen 24</a:t>
            </a:r>
            <a:r>
              <a:rPr lang="en-GB" b="1" dirty="0" smtClean="0"/>
              <a:t>)</a:t>
            </a:r>
            <a:r>
              <a:rPr lang="en-GB" b="1" dirty="0"/>
              <a:t> </a:t>
            </a:r>
            <a:endParaRPr lang="en-US" dirty="0"/>
          </a:p>
          <a:p>
            <a:r>
              <a:rPr lang="en-GB" dirty="0"/>
              <a:t>Abraham remarries and dies </a:t>
            </a:r>
            <a:r>
              <a:rPr lang="en-GB" b="1" dirty="0"/>
              <a:t>(Gen 25:1-11</a:t>
            </a:r>
            <a:r>
              <a:rPr lang="en-GB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from Noah to Abraham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Gen 10 is a genealogy of descendants</a:t>
            </a:r>
          </a:p>
          <a:p>
            <a:r>
              <a:rPr lang="en-GB" dirty="0" smtClean="0"/>
              <a:t>Gen 11 Towel of Babel and genealogy of Shem</a:t>
            </a:r>
          </a:p>
          <a:p>
            <a:r>
              <a:rPr lang="en-GB" dirty="0" smtClean="0"/>
              <a:t>Gen 12 The Covenant (God calls Abram)</a:t>
            </a:r>
          </a:p>
          <a:p>
            <a:r>
              <a:rPr lang="en-GB" dirty="0" smtClean="0"/>
              <a:t>Gen 13 Abram and Lot part ways (God reiterates promise verse 14)</a:t>
            </a:r>
          </a:p>
          <a:p>
            <a:r>
              <a:rPr lang="en-GB" dirty="0" smtClean="0"/>
              <a:t>Gen 14 Nine kings go to war, Lot captured then rescued</a:t>
            </a:r>
          </a:p>
          <a:p>
            <a:r>
              <a:rPr lang="en-GB" dirty="0" smtClean="0"/>
              <a:t>Gen 15 The ritual/sacrifice in a vision</a:t>
            </a:r>
          </a:p>
          <a:p>
            <a:r>
              <a:rPr lang="en-GB" dirty="0" smtClean="0"/>
              <a:t>Gen 16 Hagar and Ishmael</a:t>
            </a:r>
          </a:p>
          <a:p>
            <a:r>
              <a:rPr lang="en-GB" dirty="0" smtClean="0"/>
              <a:t>Gen 17 The sign of the Covenant (Circumcision)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3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Abrahamic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 will be made into a great nation (Gen 12:2)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This nation will be led into the Promised land (Gen 12:1)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Through him (Abraham) all people of the earth will be blessed (Gen 12:3)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9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Three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Mission</a:t>
            </a:r>
          </a:p>
          <a:p>
            <a:pPr lvl="1"/>
            <a:r>
              <a:rPr lang="en-GB" dirty="0" smtClean="0"/>
              <a:t>God interacts directly with Abram</a:t>
            </a:r>
          </a:p>
          <a:p>
            <a:pPr lvl="1"/>
            <a:r>
              <a:rPr lang="en-GB" dirty="0" smtClean="0"/>
              <a:t>Appears in visions</a:t>
            </a:r>
          </a:p>
          <a:p>
            <a:pPr lvl="1"/>
            <a:r>
              <a:rPr lang="en-GB" dirty="0" smtClean="0"/>
              <a:t>Talks to him/commands him</a:t>
            </a:r>
          </a:p>
          <a:p>
            <a:r>
              <a:rPr lang="en-GB" dirty="0" smtClean="0"/>
              <a:t>The Sacrifice</a:t>
            </a:r>
          </a:p>
          <a:p>
            <a:pPr lvl="1"/>
            <a:r>
              <a:rPr lang="en-GB" dirty="0" smtClean="0"/>
              <a:t>The sacrifice of the animals in Gen 15</a:t>
            </a:r>
          </a:p>
          <a:p>
            <a:r>
              <a:rPr lang="en-GB" dirty="0" smtClean="0"/>
              <a:t>The Covenant</a:t>
            </a:r>
          </a:p>
          <a:p>
            <a:pPr lvl="1"/>
            <a:r>
              <a:rPr lang="en-GB" dirty="0" smtClean="0"/>
              <a:t>Gen 12 the covenant is made</a:t>
            </a:r>
          </a:p>
          <a:p>
            <a:pPr lvl="1"/>
            <a:r>
              <a:rPr lang="en-GB" dirty="0" smtClean="0"/>
              <a:t>Gen 17 the sign of the covenant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2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Five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trike="sngStrike" dirty="0" smtClean="0"/>
              <a:t>The </a:t>
            </a:r>
            <a:r>
              <a:rPr lang="en-GB" strike="sngStrike" dirty="0" err="1" smtClean="0"/>
              <a:t>Adamic</a:t>
            </a:r>
            <a:r>
              <a:rPr lang="en-GB" strike="sngStrike" dirty="0" smtClean="0"/>
              <a:t> Covenant</a:t>
            </a:r>
          </a:p>
          <a:p>
            <a:r>
              <a:rPr lang="en-GB" strike="sngStrike" dirty="0" smtClean="0"/>
              <a:t>The </a:t>
            </a:r>
            <a:r>
              <a:rPr lang="en-GB" strike="sngStrike" dirty="0" err="1" smtClean="0"/>
              <a:t>Noahic</a:t>
            </a:r>
            <a:r>
              <a:rPr lang="en-GB" strike="sngStrike" dirty="0" smtClean="0"/>
              <a:t> Covenant</a:t>
            </a:r>
          </a:p>
          <a:p>
            <a:r>
              <a:rPr lang="en-GB" dirty="0" smtClean="0"/>
              <a:t>The Abrahamic Covenant</a:t>
            </a:r>
          </a:p>
          <a:p>
            <a:r>
              <a:rPr lang="en-GB" dirty="0" smtClean="0"/>
              <a:t>The Mosaic Covenant</a:t>
            </a:r>
          </a:p>
          <a:p>
            <a:r>
              <a:rPr lang="en-GB" dirty="0" smtClean="0"/>
              <a:t>The Davidic Covenant</a:t>
            </a:r>
          </a:p>
          <a:p>
            <a:r>
              <a:rPr lang="en-GB" dirty="0" smtClean="0"/>
              <a:t>The New Covenant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50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Creation</a:t>
            </a:r>
          </a:p>
          <a:p>
            <a:r>
              <a:rPr lang="en-GB" dirty="0" smtClean="0"/>
              <a:t>From Creation to Noah</a:t>
            </a:r>
          </a:p>
          <a:p>
            <a:r>
              <a:rPr lang="en-GB" dirty="0" smtClean="0"/>
              <a:t>From Noah to Abraham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Three key points:</a:t>
            </a:r>
          </a:p>
          <a:p>
            <a:r>
              <a:rPr lang="en-GB" dirty="0" smtClean="0"/>
              <a:t>The Mission</a:t>
            </a:r>
          </a:p>
          <a:p>
            <a:r>
              <a:rPr lang="en-GB" dirty="0" smtClean="0"/>
              <a:t>The Blood of the Innocent (sacrifices)</a:t>
            </a:r>
          </a:p>
          <a:p>
            <a:r>
              <a:rPr lang="en-GB" dirty="0" smtClean="0"/>
              <a:t>The Covenant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2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Genesis 4 through 9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Gen 4 Cain and </a:t>
            </a:r>
            <a:r>
              <a:rPr lang="en-GB" dirty="0" err="1" smtClean="0"/>
              <a:t>Able’s</a:t>
            </a:r>
            <a:r>
              <a:rPr lang="en-GB" dirty="0" smtClean="0"/>
              <a:t> story</a:t>
            </a:r>
          </a:p>
          <a:p>
            <a:r>
              <a:rPr lang="en-GB" dirty="0" smtClean="0"/>
              <a:t>Gen 5 the genealogy of Adam to Noah</a:t>
            </a:r>
          </a:p>
          <a:p>
            <a:r>
              <a:rPr lang="en-GB" dirty="0" smtClean="0"/>
              <a:t>Gen 6 the earth was corrupt</a:t>
            </a:r>
          </a:p>
          <a:p>
            <a:r>
              <a:rPr lang="en-GB" dirty="0" smtClean="0"/>
              <a:t>Gen 7 the Great Flood</a:t>
            </a:r>
          </a:p>
          <a:p>
            <a:r>
              <a:rPr lang="en-GB" dirty="0" smtClean="0"/>
              <a:t>Gen 8 the waters recede</a:t>
            </a:r>
          </a:p>
          <a:p>
            <a:r>
              <a:rPr lang="en-GB" dirty="0" smtClean="0"/>
              <a:t>Gen 9 the Covenant with Noah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9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Three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Mission</a:t>
            </a:r>
          </a:p>
          <a:p>
            <a:pPr lvl="1"/>
            <a:r>
              <a:rPr lang="en-GB" dirty="0" smtClean="0"/>
              <a:t>God interacts directly with Adams descendants</a:t>
            </a:r>
          </a:p>
          <a:p>
            <a:pPr lvl="1"/>
            <a:r>
              <a:rPr lang="en-GB" dirty="0" smtClean="0"/>
              <a:t>God takes Enoch with him</a:t>
            </a:r>
          </a:p>
          <a:p>
            <a:pPr lvl="1"/>
            <a:r>
              <a:rPr lang="en-GB" dirty="0" smtClean="0"/>
              <a:t>God sends direct commands to Noah</a:t>
            </a:r>
          </a:p>
          <a:p>
            <a:r>
              <a:rPr lang="en-GB" dirty="0" smtClean="0"/>
              <a:t>The Sacrifice</a:t>
            </a:r>
          </a:p>
          <a:p>
            <a:pPr lvl="1"/>
            <a:r>
              <a:rPr lang="en-GB" dirty="0" smtClean="0"/>
              <a:t>Noah sacrifices some of the clean animals and clean birds as burnt offerings Gen 8:20</a:t>
            </a:r>
          </a:p>
          <a:p>
            <a:r>
              <a:rPr lang="en-GB" dirty="0" smtClean="0"/>
              <a:t>The Covenant</a:t>
            </a:r>
          </a:p>
          <a:p>
            <a:pPr lvl="1"/>
            <a:r>
              <a:rPr lang="en-GB" dirty="0" smtClean="0"/>
              <a:t>Gen 9:1-17 God makes a covenant with Noah, his descendants and all the animals on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5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48680"/>
            <a:ext cx="961307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34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719"/>
            <a:ext cx="7416824" cy="65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8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from Noah to Abraham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Noah </a:t>
            </a:r>
            <a:r>
              <a:rPr lang="en-US" b="1" dirty="0"/>
              <a:t>(Gen 9:20-24</a:t>
            </a:r>
            <a:r>
              <a:rPr lang="en-US" b="1" dirty="0" smtClean="0"/>
              <a:t>)</a:t>
            </a:r>
            <a:endParaRPr lang="en-US" dirty="0"/>
          </a:p>
          <a:p>
            <a:r>
              <a:rPr lang="en-US" dirty="0"/>
              <a:t>Ham</a:t>
            </a:r>
            <a:r>
              <a:rPr lang="en-GB" dirty="0"/>
              <a:t>, </a:t>
            </a:r>
            <a:r>
              <a:rPr lang="en-US" dirty="0"/>
              <a:t>Shem and Japheth </a:t>
            </a:r>
            <a:r>
              <a:rPr lang="en-US" b="1" dirty="0"/>
              <a:t>(Gen 9:25-27</a:t>
            </a:r>
            <a:r>
              <a:rPr lang="en-US" b="1" dirty="0" smtClean="0"/>
              <a:t>)</a:t>
            </a:r>
            <a:endParaRPr lang="en-US" dirty="0"/>
          </a:p>
          <a:p>
            <a:r>
              <a:rPr lang="en-US" dirty="0"/>
              <a:t>Nimrod </a:t>
            </a:r>
            <a:r>
              <a:rPr lang="en-US" b="1" dirty="0"/>
              <a:t>(Gen 10:9-10</a:t>
            </a:r>
            <a:r>
              <a:rPr lang="en-US" b="1" dirty="0" smtClean="0"/>
              <a:t>)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Babel </a:t>
            </a:r>
            <a:r>
              <a:rPr lang="en-US" b="1" dirty="0"/>
              <a:t>(Gen 10:25; 11:1-9</a:t>
            </a:r>
            <a:r>
              <a:rPr lang="en-US" b="1" dirty="0" smtClean="0"/>
              <a:t>)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 err="1"/>
              <a:t>Terah</a:t>
            </a:r>
            <a:r>
              <a:rPr lang="en-US" dirty="0"/>
              <a:t> </a:t>
            </a:r>
            <a:r>
              <a:rPr lang="en-US" b="1" dirty="0"/>
              <a:t>(Gen 11:25-32</a:t>
            </a:r>
            <a:r>
              <a:rPr lang="en-US" b="1" dirty="0" smtClean="0"/>
              <a:t>)</a:t>
            </a:r>
          </a:p>
          <a:p>
            <a:r>
              <a:rPr lang="en-US" dirty="0"/>
              <a:t>Abram </a:t>
            </a:r>
            <a:r>
              <a:rPr lang="en-GB" dirty="0"/>
              <a:t>and</a:t>
            </a:r>
            <a:r>
              <a:rPr lang="en-US" dirty="0"/>
              <a:t> Lot </a:t>
            </a:r>
            <a:r>
              <a:rPr lang="en-US" b="1" dirty="0"/>
              <a:t>(Gen 12:1-8</a:t>
            </a:r>
            <a:r>
              <a:rPr lang="en-US" b="1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5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061"/>
            <a:ext cx="7056784" cy="65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01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681</TotalTime>
  <Words>386</Words>
  <Application>Microsoft Office PowerPoint</Application>
  <PresentationFormat>On-screen Show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Old Testament Survey</vt:lpstr>
      <vt:lpstr>The Five Covenants</vt:lpstr>
      <vt:lpstr>General Overview</vt:lpstr>
      <vt:lpstr>Review Genesis 4 through 9 Summary</vt:lpstr>
      <vt:lpstr>The Three Key Points</vt:lpstr>
      <vt:lpstr>PowerPoint Presentation</vt:lpstr>
      <vt:lpstr>PowerPoint Presentation</vt:lpstr>
      <vt:lpstr>Summary from Noah to Abraham</vt:lpstr>
      <vt:lpstr>PowerPoint Presentation</vt:lpstr>
      <vt:lpstr>PowerPoint Presentation</vt:lpstr>
      <vt:lpstr>PowerPoint Presentation</vt:lpstr>
      <vt:lpstr>Summary from Noah to Abraham</vt:lpstr>
      <vt:lpstr>Summary from Noah to Abraham</vt:lpstr>
      <vt:lpstr>Summary from Noah to Abraham</vt:lpstr>
      <vt:lpstr>The Abrahamic Covenant</vt:lpstr>
      <vt:lpstr>The Three Key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Jose</dc:creator>
  <cp:lastModifiedBy>Jose</cp:lastModifiedBy>
  <cp:revision>59</cp:revision>
  <dcterms:created xsi:type="dcterms:W3CDTF">2016-04-14T13:34:43Z</dcterms:created>
  <dcterms:modified xsi:type="dcterms:W3CDTF">2016-06-30T17:03:44Z</dcterms:modified>
</cp:coreProperties>
</file>