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4" r:id="rId5"/>
    <p:sldId id="277" r:id="rId6"/>
    <p:sldId id="276" r:id="rId7"/>
    <p:sldId id="265" r:id="rId8"/>
    <p:sldId id="278" r:id="rId9"/>
    <p:sldId id="268" r:id="rId10"/>
    <p:sldId id="282" r:id="rId11"/>
    <p:sldId id="280" r:id="rId12"/>
    <p:sldId id="281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60"/>
  </p:normalViewPr>
  <p:slideViewPr>
    <p:cSldViewPr>
      <p:cViewPr varScale="1">
        <p:scale>
          <a:sx n="87" d="100"/>
          <a:sy n="87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841CB-CE75-44E2-B34F-86DB88126FCD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D43E-E1DB-4849-8E3E-C0FD98EC8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7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D43E-E1DB-4849-8E3E-C0FD98EC83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7/7/2016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From </a:t>
            </a:r>
            <a:r>
              <a:rPr lang="en-GB" dirty="0" err="1" smtClean="0"/>
              <a:t>abraham</a:t>
            </a:r>
            <a:r>
              <a:rPr lang="en-GB" dirty="0" smtClean="0"/>
              <a:t> to Moses</a:t>
            </a:r>
          </a:p>
          <a:p>
            <a:r>
              <a:rPr lang="en-GB" dirty="0" smtClean="0"/>
              <a:t>Part 3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Old Testament Survey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63720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7 July 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1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Fourth Covenant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Mosaic Covenant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 conditional covenant between God and the nation of Israel (Ex 19-24)</a:t>
            </a:r>
          </a:p>
          <a:p>
            <a:pPr lvl="1"/>
            <a:r>
              <a:rPr lang="en-GB" dirty="0" smtClean="0"/>
              <a:t>The people of Israel had to be obedient to the Law (Ex 19:5)</a:t>
            </a:r>
          </a:p>
          <a:p>
            <a:pPr lvl="1"/>
            <a:r>
              <a:rPr lang="en-GB" dirty="0" smtClean="0"/>
              <a:t>The people of Israel agree to the covenant (Ex 19:8)</a:t>
            </a:r>
          </a:p>
          <a:p>
            <a:pPr lvl="1"/>
            <a:r>
              <a:rPr lang="en-GB" dirty="0" smtClean="0"/>
              <a:t>Israel became God’s chosen people</a:t>
            </a:r>
          </a:p>
          <a:p>
            <a:pPr lvl="1"/>
            <a:r>
              <a:rPr lang="en-GB" dirty="0" smtClean="0"/>
              <a:t>Promised to make Israel a “Kingdom of Priests and a holy nation”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0714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5434"/>
            <a:ext cx="6768752" cy="643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3751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37" y="188641"/>
            <a:ext cx="8176020" cy="650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0636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744" y="2289175"/>
            <a:ext cx="3048000" cy="3048000"/>
          </a:xfrm>
        </p:spPr>
      </p:pic>
    </p:spTree>
    <p:extLst>
      <p:ext uri="{BB962C8B-B14F-4D97-AF65-F5344CB8AC3E}">
        <p14:creationId xmlns:p14="http://schemas.microsoft.com/office/powerpoint/2010/main" val="1822405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Five Covenants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trike="sngStrike" dirty="0" smtClean="0"/>
              <a:t>The </a:t>
            </a:r>
            <a:r>
              <a:rPr lang="en-GB" strike="sngStrike" dirty="0" err="1" smtClean="0"/>
              <a:t>Adamic</a:t>
            </a:r>
            <a:r>
              <a:rPr lang="en-GB" strike="sngStrike" dirty="0" smtClean="0"/>
              <a:t> Covenant</a:t>
            </a:r>
          </a:p>
          <a:p>
            <a:r>
              <a:rPr lang="en-GB" strike="sngStrike" dirty="0" smtClean="0"/>
              <a:t>The </a:t>
            </a:r>
            <a:r>
              <a:rPr lang="en-GB" strike="sngStrike" dirty="0" err="1" smtClean="0"/>
              <a:t>Noahic</a:t>
            </a:r>
            <a:r>
              <a:rPr lang="en-GB" strike="sngStrike" dirty="0" smtClean="0"/>
              <a:t> Covenant</a:t>
            </a:r>
          </a:p>
          <a:p>
            <a:r>
              <a:rPr lang="en-GB" strike="sngStrike" dirty="0" smtClean="0"/>
              <a:t>The Abrahamic Covenant</a:t>
            </a:r>
          </a:p>
          <a:p>
            <a:r>
              <a:rPr lang="en-GB" dirty="0" smtClean="0"/>
              <a:t>The Mosaic Covenant</a:t>
            </a:r>
          </a:p>
          <a:p>
            <a:r>
              <a:rPr lang="en-GB" dirty="0" smtClean="0"/>
              <a:t>The Davidic Covenant</a:t>
            </a:r>
          </a:p>
          <a:p>
            <a:r>
              <a:rPr lang="en-GB" dirty="0" smtClean="0"/>
              <a:t>The New Covenant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50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Creation</a:t>
            </a:r>
          </a:p>
          <a:p>
            <a:r>
              <a:rPr lang="en-GB" dirty="0" smtClean="0"/>
              <a:t>From Creation to Noah</a:t>
            </a:r>
          </a:p>
          <a:p>
            <a:r>
              <a:rPr lang="en-GB" dirty="0" smtClean="0"/>
              <a:t>From Noah to Abraham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Three key points:</a:t>
            </a:r>
          </a:p>
          <a:p>
            <a:r>
              <a:rPr lang="en-GB" dirty="0" smtClean="0"/>
              <a:t>The Mission</a:t>
            </a:r>
          </a:p>
          <a:p>
            <a:r>
              <a:rPr lang="en-GB" dirty="0" smtClean="0"/>
              <a:t>The Blood of the Innocent (sacrifices)</a:t>
            </a:r>
          </a:p>
          <a:p>
            <a:r>
              <a:rPr lang="en-GB" dirty="0" smtClean="0"/>
              <a:t>The Covenant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92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 of the Three Covenants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err="1"/>
              <a:t>Adamic</a:t>
            </a:r>
            <a:r>
              <a:rPr lang="en-GB" dirty="0"/>
              <a:t> Covenant can be thought of in two parts:</a:t>
            </a:r>
          </a:p>
          <a:p>
            <a:r>
              <a:rPr lang="en-GB" dirty="0" err="1" smtClean="0"/>
              <a:t>Edenic</a:t>
            </a:r>
            <a:r>
              <a:rPr lang="en-GB" dirty="0" smtClean="0"/>
              <a:t> Covenant (Gen 1:20-30, Gen 2:16-17)</a:t>
            </a:r>
          </a:p>
          <a:p>
            <a:pPr lvl="1"/>
            <a:r>
              <a:rPr lang="en-GB" dirty="0"/>
              <a:t>Mankind (male and female) created in God’s image.</a:t>
            </a:r>
          </a:p>
          <a:p>
            <a:pPr lvl="1"/>
            <a:r>
              <a:rPr lang="en-GB" dirty="0"/>
              <a:t>Mankind’s dominion (rule) over the animal kingdom.</a:t>
            </a:r>
          </a:p>
          <a:p>
            <a:pPr lvl="1"/>
            <a:r>
              <a:rPr lang="en-GB" dirty="0"/>
              <a:t>Divine directive for mankind to reproduce and inhabit the entire Earth.</a:t>
            </a:r>
          </a:p>
          <a:p>
            <a:pPr lvl="1"/>
            <a:r>
              <a:rPr lang="en-GB" dirty="0"/>
              <a:t>Mankind to be vegetarian (eating of meat established in the </a:t>
            </a:r>
            <a:r>
              <a:rPr lang="en-GB" dirty="0" err="1"/>
              <a:t>Noahic</a:t>
            </a:r>
            <a:r>
              <a:rPr lang="en-GB" dirty="0"/>
              <a:t> covenant: Genesis 9:3).</a:t>
            </a:r>
          </a:p>
          <a:p>
            <a:pPr lvl="1"/>
            <a:r>
              <a:rPr lang="en-GB" dirty="0"/>
              <a:t>Eating the fruit of the tree of the knowledge of good and evil forbidden (with death as the stated penalty).</a:t>
            </a:r>
            <a:endParaRPr lang="en-GB" dirty="0" smtClean="0"/>
          </a:p>
          <a:p>
            <a:r>
              <a:rPr lang="en-GB" dirty="0" err="1" smtClean="0"/>
              <a:t>Adamic</a:t>
            </a:r>
            <a:r>
              <a:rPr lang="en-GB" dirty="0" smtClean="0"/>
              <a:t> Covenant (Gen 3:16-19)</a:t>
            </a:r>
          </a:p>
          <a:p>
            <a:pPr lvl="1"/>
            <a:r>
              <a:rPr lang="en-GB" dirty="0" smtClean="0"/>
              <a:t>Enmity </a:t>
            </a:r>
            <a:r>
              <a:rPr lang="en-GB" dirty="0"/>
              <a:t>between Satan and Eve and her descendants.</a:t>
            </a:r>
          </a:p>
          <a:p>
            <a:pPr lvl="1"/>
            <a:r>
              <a:rPr lang="en-GB" dirty="0"/>
              <a:t>Painful childbirth for women.</a:t>
            </a:r>
          </a:p>
          <a:p>
            <a:pPr lvl="1"/>
            <a:r>
              <a:rPr lang="en-GB" dirty="0"/>
              <a:t>Marital strife.</a:t>
            </a:r>
          </a:p>
          <a:p>
            <a:pPr lvl="1"/>
            <a:r>
              <a:rPr lang="en-GB" dirty="0"/>
              <a:t>The soil cursed.</a:t>
            </a:r>
          </a:p>
          <a:p>
            <a:pPr lvl="1"/>
            <a:r>
              <a:rPr lang="en-GB" dirty="0"/>
              <a:t>Introduction of thorns and thistles.</a:t>
            </a:r>
          </a:p>
          <a:p>
            <a:pPr lvl="1"/>
            <a:r>
              <a:rPr lang="en-GB" dirty="0"/>
              <a:t>Survival to be a struggle.</a:t>
            </a:r>
          </a:p>
          <a:p>
            <a:pPr lvl="1"/>
            <a:r>
              <a:rPr lang="en-GB" dirty="0"/>
              <a:t>Death introduced.</a:t>
            </a:r>
          </a:p>
          <a:p>
            <a:pPr lvl="1"/>
            <a:r>
              <a:rPr lang="en-GB" dirty="0"/>
              <a:t>Death will be the inescapable fate of all living things.</a:t>
            </a:r>
            <a:endParaRPr lang="en-GB" dirty="0" smtClean="0"/>
          </a:p>
          <a:p>
            <a:r>
              <a:rPr lang="en-GB" dirty="0" smtClean="0"/>
              <a:t>Promise of Grace (Gen 3:15 the “Proto-Gospel or First Gospel”)</a:t>
            </a:r>
          </a:p>
          <a:p>
            <a:pPr lvl="1"/>
            <a:r>
              <a:rPr lang="en-GB" dirty="0"/>
              <a:t>"And I will put enmity between you and the woman, / And between your seed and her seed; / He shall bruise you on the head, / And you shall bruise him on the heel."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98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Three 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Mission</a:t>
            </a:r>
          </a:p>
          <a:p>
            <a:pPr lvl="1"/>
            <a:r>
              <a:rPr lang="en-GB" dirty="0" smtClean="0"/>
              <a:t>God interacts directly with Adams and Eve</a:t>
            </a:r>
          </a:p>
          <a:p>
            <a:pPr lvl="1"/>
            <a:r>
              <a:rPr lang="en-GB" dirty="0" smtClean="0"/>
              <a:t>God commands them not to eat of the tree of good and evil</a:t>
            </a:r>
          </a:p>
          <a:p>
            <a:r>
              <a:rPr lang="en-GB" dirty="0" smtClean="0"/>
              <a:t>The Sacrifice</a:t>
            </a:r>
          </a:p>
          <a:p>
            <a:pPr lvl="1"/>
            <a:r>
              <a:rPr lang="en-GB" dirty="0" smtClean="0"/>
              <a:t>God sacrifices animals and makes cloths for them</a:t>
            </a:r>
          </a:p>
          <a:p>
            <a:r>
              <a:rPr lang="en-GB" dirty="0" smtClean="0"/>
              <a:t>The Covenant</a:t>
            </a:r>
          </a:p>
          <a:p>
            <a:pPr lvl="1"/>
            <a:r>
              <a:rPr lang="en-GB" dirty="0" smtClean="0"/>
              <a:t>Gen 3:15-19 listed on the previous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18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 of the Three Covenants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Noahic</a:t>
            </a:r>
            <a:r>
              <a:rPr lang="en-GB" dirty="0" smtClean="0"/>
              <a:t> Covenant (Gen 9:1-17)</a:t>
            </a:r>
          </a:p>
          <a:p>
            <a:pPr lvl="1"/>
            <a:r>
              <a:rPr lang="en-GB" dirty="0"/>
              <a:t>Noah </a:t>
            </a:r>
            <a:r>
              <a:rPr lang="en-GB" dirty="0" smtClean="0"/>
              <a:t>and his </a:t>
            </a:r>
            <a:r>
              <a:rPr lang="en-GB" dirty="0"/>
              <a:t>family are commanded to fill the earth</a:t>
            </a:r>
          </a:p>
          <a:p>
            <a:pPr lvl="1"/>
            <a:r>
              <a:rPr lang="en-GB" dirty="0"/>
              <a:t>Mankind is giving dominion over the animals</a:t>
            </a:r>
          </a:p>
          <a:p>
            <a:pPr lvl="1"/>
            <a:r>
              <a:rPr lang="en-GB" dirty="0"/>
              <a:t>People are not allowed to kill people</a:t>
            </a:r>
          </a:p>
          <a:p>
            <a:pPr lvl="1"/>
            <a:r>
              <a:rPr lang="en-GB" dirty="0"/>
              <a:t>No more Great Floods</a:t>
            </a:r>
          </a:p>
          <a:p>
            <a:pPr lvl="1"/>
            <a:r>
              <a:rPr lang="en-GB" dirty="0"/>
              <a:t>The rainbow is the sign of the Covenant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889024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Three 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Mission</a:t>
            </a:r>
          </a:p>
          <a:p>
            <a:pPr lvl="1"/>
            <a:r>
              <a:rPr lang="en-GB" dirty="0" smtClean="0"/>
              <a:t>God interacts directly with Adams descendants</a:t>
            </a:r>
          </a:p>
          <a:p>
            <a:pPr lvl="1"/>
            <a:r>
              <a:rPr lang="en-GB" dirty="0" smtClean="0"/>
              <a:t>God takes Enoch with him</a:t>
            </a:r>
          </a:p>
          <a:p>
            <a:pPr lvl="1"/>
            <a:r>
              <a:rPr lang="en-GB" dirty="0" smtClean="0"/>
              <a:t>God sends direct commands to Noah</a:t>
            </a:r>
          </a:p>
          <a:p>
            <a:r>
              <a:rPr lang="en-GB" dirty="0" smtClean="0"/>
              <a:t>The Sacrifice</a:t>
            </a:r>
          </a:p>
          <a:p>
            <a:pPr lvl="1"/>
            <a:r>
              <a:rPr lang="en-GB" dirty="0" smtClean="0"/>
              <a:t>Noah sacrifices some of the clean animals and clean birds as burnt offerings Gen 8:20</a:t>
            </a:r>
          </a:p>
          <a:p>
            <a:r>
              <a:rPr lang="en-GB" dirty="0" smtClean="0"/>
              <a:t>The Covenant</a:t>
            </a:r>
          </a:p>
          <a:p>
            <a:pPr lvl="1"/>
            <a:r>
              <a:rPr lang="en-GB" dirty="0" smtClean="0"/>
              <a:t>Gen 9:1-17 God makes a covenant with Noah, his descendants and all the animals on the earth.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8567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 of the Three Covenants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Abrahamic Covenant (Gen 12:1-3)</a:t>
            </a:r>
          </a:p>
          <a:p>
            <a:pPr lvl="1"/>
            <a:r>
              <a:rPr lang="en-GB" dirty="0" smtClean="0"/>
              <a:t>Abraham </a:t>
            </a:r>
            <a:r>
              <a:rPr lang="en-GB" dirty="0"/>
              <a:t>will be made into a great nation (Gen 12:2)</a:t>
            </a:r>
          </a:p>
          <a:p>
            <a:pPr lvl="1"/>
            <a:r>
              <a:rPr lang="en-GB" dirty="0"/>
              <a:t>This nation will be led into the Promised land (Gen 12:1)</a:t>
            </a:r>
          </a:p>
          <a:p>
            <a:pPr lvl="1"/>
            <a:r>
              <a:rPr lang="en-GB" dirty="0"/>
              <a:t>Through him (Abraham) all people of the earth will be blessed (Gen 12:3)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366338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Three 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Mission</a:t>
            </a:r>
          </a:p>
          <a:p>
            <a:pPr lvl="1"/>
            <a:r>
              <a:rPr lang="en-GB" dirty="0" smtClean="0"/>
              <a:t>God interacts directly with Abram</a:t>
            </a:r>
          </a:p>
          <a:p>
            <a:pPr lvl="1"/>
            <a:r>
              <a:rPr lang="en-GB" dirty="0" smtClean="0"/>
              <a:t>Appears in visions</a:t>
            </a:r>
          </a:p>
          <a:p>
            <a:pPr lvl="1"/>
            <a:r>
              <a:rPr lang="en-GB" dirty="0" smtClean="0"/>
              <a:t>Talks to him/commands him</a:t>
            </a:r>
          </a:p>
          <a:p>
            <a:r>
              <a:rPr lang="en-GB" dirty="0" smtClean="0"/>
              <a:t>The Sacrifice</a:t>
            </a:r>
          </a:p>
          <a:p>
            <a:pPr lvl="1"/>
            <a:r>
              <a:rPr lang="en-GB" dirty="0" smtClean="0"/>
              <a:t>The sacrifice of the animals in Gen 15 in a dream or vision</a:t>
            </a:r>
          </a:p>
          <a:p>
            <a:r>
              <a:rPr lang="en-GB" dirty="0" smtClean="0"/>
              <a:t>The Covenant</a:t>
            </a:r>
          </a:p>
          <a:p>
            <a:pPr lvl="1"/>
            <a:r>
              <a:rPr lang="en-GB" dirty="0" smtClean="0"/>
              <a:t>Gen 12 the covenant is made</a:t>
            </a:r>
          </a:p>
          <a:p>
            <a:pPr lvl="1"/>
            <a:r>
              <a:rPr lang="en-GB" dirty="0" smtClean="0"/>
              <a:t>Gen 17 the sign of the covenant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26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898</TotalTime>
  <Words>585</Words>
  <Application>Microsoft Office PowerPoint</Application>
  <PresentationFormat>On-screen Show (4:3)</PresentationFormat>
  <Paragraphs>87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Old Testament Survey</vt:lpstr>
      <vt:lpstr>The Five Covenants</vt:lpstr>
      <vt:lpstr>General Overview</vt:lpstr>
      <vt:lpstr>Review of the Three Covenants</vt:lpstr>
      <vt:lpstr>The Three Key Points</vt:lpstr>
      <vt:lpstr>Review of the Three Covenants</vt:lpstr>
      <vt:lpstr>The Three Key Points</vt:lpstr>
      <vt:lpstr>Review of the Three Covenants</vt:lpstr>
      <vt:lpstr>The Three Key Points</vt:lpstr>
      <vt:lpstr>The Fourth Covenant</vt:lpstr>
      <vt:lpstr>PowerPoint Presentation</vt:lpstr>
      <vt:lpstr>PowerPoint Presentation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History</dc:title>
  <dc:creator>Jose</dc:creator>
  <cp:lastModifiedBy>Jose</cp:lastModifiedBy>
  <cp:revision>70</cp:revision>
  <dcterms:created xsi:type="dcterms:W3CDTF">2016-04-14T13:34:43Z</dcterms:created>
  <dcterms:modified xsi:type="dcterms:W3CDTF">2016-07-07T16:50:18Z</dcterms:modified>
</cp:coreProperties>
</file>