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60"/>
  </p:normalViewPr>
  <p:slideViewPr>
    <p:cSldViewPr>
      <p:cViewPr varScale="1">
        <p:scale>
          <a:sx n="87" d="100"/>
          <a:sy n="87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5/26/2016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Five Covenants,</a:t>
            </a:r>
          </a:p>
          <a:p>
            <a:r>
              <a:rPr lang="en-GB" dirty="0" smtClean="0"/>
              <a:t>Old Testament Survey Pt 1</a:t>
            </a:r>
            <a:br>
              <a:rPr lang="en-GB" dirty="0" smtClean="0"/>
            </a:br>
            <a:r>
              <a:rPr lang="en-GB" dirty="0" smtClean="0"/>
              <a:t>&amp;</a:t>
            </a:r>
          </a:p>
          <a:p>
            <a:r>
              <a:rPr lang="en-GB" dirty="0" smtClean="0"/>
              <a:t>Mission in the Old Testament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Old Testament Survey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63720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in the 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God Sends</a:t>
            </a:r>
          </a:p>
          <a:p>
            <a:pPr lvl="1"/>
            <a:r>
              <a:rPr lang="en-US" dirty="0"/>
              <a:t>Exodus </a:t>
            </a:r>
            <a:r>
              <a:rPr lang="en-US" dirty="0" smtClean="0"/>
              <a:t>3:13 sends Moses to the Israelites</a:t>
            </a:r>
            <a:endParaRPr lang="en-US" dirty="0"/>
          </a:p>
          <a:p>
            <a:pPr lvl="1"/>
            <a:r>
              <a:rPr lang="en-US" dirty="0" smtClean="0"/>
              <a:t>Exodus 23:20 sends an Angel to prepare the way</a:t>
            </a:r>
            <a:endParaRPr lang="en-US" dirty="0"/>
          </a:p>
          <a:p>
            <a:pPr lvl="1"/>
            <a:r>
              <a:rPr lang="en-US" dirty="0"/>
              <a:t>2 Samuel </a:t>
            </a:r>
            <a:r>
              <a:rPr lang="en-US" dirty="0" smtClean="0"/>
              <a:t>12:1 sends Nathan to David</a:t>
            </a:r>
            <a:endParaRPr lang="en-US" dirty="0"/>
          </a:p>
          <a:p>
            <a:pPr lvl="1"/>
            <a:r>
              <a:rPr lang="en-US" dirty="0"/>
              <a:t>Psalm </a:t>
            </a:r>
            <a:r>
              <a:rPr lang="en-US" dirty="0" smtClean="0"/>
              <a:t>147:15 sends his command to earth</a:t>
            </a:r>
            <a:endParaRPr lang="en-US" dirty="0"/>
          </a:p>
          <a:p>
            <a:pPr lvl="1"/>
            <a:r>
              <a:rPr lang="en-US" dirty="0"/>
              <a:t>Psalm </a:t>
            </a:r>
            <a:r>
              <a:rPr lang="en-US" dirty="0" smtClean="0"/>
              <a:t>107:20 sends out his 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5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in the 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God of all Nations</a:t>
            </a:r>
          </a:p>
          <a:p>
            <a:pPr lvl="1"/>
            <a:r>
              <a:rPr lang="de-DE" dirty="0"/>
              <a:t>Psalm 86:9</a:t>
            </a:r>
          </a:p>
          <a:p>
            <a:pPr lvl="1"/>
            <a:r>
              <a:rPr lang="de-DE" dirty="0"/>
              <a:t>Genesis 12:3</a:t>
            </a:r>
          </a:p>
          <a:p>
            <a:pPr lvl="1"/>
            <a:r>
              <a:rPr lang="de-DE" dirty="0"/>
              <a:t>Isaiah 43:10</a:t>
            </a:r>
          </a:p>
          <a:p>
            <a:pPr lvl="1"/>
            <a:r>
              <a:rPr lang="de-DE" dirty="0"/>
              <a:t>Daniel 7:13,14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60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charRg st="19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charRg st="19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4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4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charRg st="5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charRg st="5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in the 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God of all Nations</a:t>
            </a:r>
          </a:p>
          <a:p>
            <a:pPr lvl="1"/>
            <a:r>
              <a:rPr lang="de-DE" dirty="0"/>
              <a:t>Psalm 86:9</a:t>
            </a:r>
          </a:p>
          <a:p>
            <a:pPr lvl="1"/>
            <a:r>
              <a:rPr lang="de-DE" dirty="0"/>
              <a:t>Genesis 12:3</a:t>
            </a:r>
          </a:p>
          <a:p>
            <a:pPr lvl="1"/>
            <a:r>
              <a:rPr lang="de-DE" dirty="0"/>
              <a:t>Isaiah 43:10</a:t>
            </a:r>
          </a:p>
          <a:p>
            <a:pPr lvl="1"/>
            <a:r>
              <a:rPr lang="de-DE" dirty="0"/>
              <a:t>Daniel </a:t>
            </a:r>
            <a:r>
              <a:rPr lang="de-DE" dirty="0" smtClean="0"/>
              <a:t>7:13,14</a:t>
            </a:r>
            <a:endParaRPr lang="de-DE" dirty="0"/>
          </a:p>
          <a:p>
            <a:pPr marL="274320" lvl="1" indent="0">
              <a:buNone/>
            </a:pPr>
            <a:endParaRPr lang="en-GB" dirty="0" smtClean="0"/>
          </a:p>
          <a:p>
            <a:pPr marL="274320" lvl="1" indent="0">
              <a:buNone/>
            </a:pPr>
            <a:r>
              <a:rPr lang="en-GB" dirty="0" smtClean="0"/>
              <a:t>Jesus </a:t>
            </a:r>
            <a:r>
              <a:rPr lang="en-GB" dirty="0"/>
              <a:t>summed up this Old Testament perspective as "Salvation is from the Jews" (John 4:22).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25106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Thinking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What are Covenants?</a:t>
            </a:r>
          </a:p>
          <a:p>
            <a:r>
              <a:rPr lang="en-GB" dirty="0" smtClean="0"/>
              <a:t>Are the Old Testament covenants relevant to us today?</a:t>
            </a:r>
          </a:p>
          <a:p>
            <a:r>
              <a:rPr lang="en-GB" dirty="0" smtClean="0"/>
              <a:t>What is the significance of the Old Testament today?</a:t>
            </a:r>
          </a:p>
          <a:p>
            <a:r>
              <a:rPr lang="en-GB" dirty="0" smtClean="0"/>
              <a:t>What does the Old Testament say about Mission?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668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Five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Noahic</a:t>
            </a:r>
            <a:r>
              <a:rPr lang="en-GB" dirty="0" smtClean="0"/>
              <a:t> Covenant</a:t>
            </a:r>
          </a:p>
          <a:p>
            <a:r>
              <a:rPr lang="en-GB" dirty="0" smtClean="0"/>
              <a:t>The Abrahamic Covenant</a:t>
            </a:r>
          </a:p>
          <a:p>
            <a:r>
              <a:rPr lang="en-GB" dirty="0" smtClean="0"/>
              <a:t>The Mosaic Covenant</a:t>
            </a:r>
          </a:p>
          <a:p>
            <a:r>
              <a:rPr lang="en-GB" dirty="0" smtClean="0"/>
              <a:t>The Davidic Covenant</a:t>
            </a:r>
          </a:p>
          <a:p>
            <a:r>
              <a:rPr lang="en-GB" dirty="0" smtClean="0"/>
              <a:t>The New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50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Testament Survey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b="1" dirty="0" smtClean="0"/>
              <a:t>What </a:t>
            </a:r>
            <a:r>
              <a:rPr lang="en-US" b="1" dirty="0"/>
              <a:t>is sin?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sɪn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noun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an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immoral act considered to be a transgression against divine law.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"a sin in the eyes of God"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synonyms: immoral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act, wrong, wrongdoing, act of evil/wickedness, transgression, crime, offence, misdeed, 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</a:rPr>
              <a:t>misdemeanour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, error, lapse, fall from grace;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Google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Genesis 39:9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There is none greater in this house than I; neither hath he kept back any thing from me but thee, because thou art his wife: how then can I do this great wickedness, and sin against God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05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Testament Survey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/>
              <a:t>Exodus 20:3-17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have no other gods before </a:t>
            </a:r>
            <a:r>
              <a:rPr lang="en-US" b="1" dirty="0" smtClean="0"/>
              <a:t>me.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make unto thee any graven </a:t>
            </a:r>
            <a:r>
              <a:rPr lang="en-US" b="1" dirty="0" smtClean="0"/>
              <a:t>image, thou </a:t>
            </a:r>
            <a:r>
              <a:rPr lang="en-US" b="1" dirty="0"/>
              <a:t>shalt not bow down thyself to them, nor serve </a:t>
            </a:r>
            <a:r>
              <a:rPr lang="en-US" b="1" dirty="0" smtClean="0"/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take the name of the Lord thy God in </a:t>
            </a:r>
            <a:r>
              <a:rPr lang="en-US" b="1" dirty="0" smtClean="0"/>
              <a:t>vain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Remember </a:t>
            </a:r>
            <a:r>
              <a:rPr lang="en-US" b="1" dirty="0"/>
              <a:t>the </a:t>
            </a:r>
            <a:r>
              <a:rPr lang="en-US" b="1" dirty="0" err="1"/>
              <a:t>sabbath</a:t>
            </a:r>
            <a:r>
              <a:rPr lang="en-US" b="1" dirty="0"/>
              <a:t> day, to keep it </a:t>
            </a:r>
            <a:r>
              <a:rPr lang="en-US" b="1" dirty="0" smtClean="0"/>
              <a:t>holy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Honour</a:t>
            </a:r>
            <a:r>
              <a:rPr lang="en-US" b="1" dirty="0" smtClean="0"/>
              <a:t> </a:t>
            </a:r>
            <a:r>
              <a:rPr lang="en-US" b="1" dirty="0"/>
              <a:t>thy father and thy </a:t>
            </a:r>
            <a:r>
              <a:rPr lang="en-US" b="1" dirty="0" smtClean="0"/>
              <a:t>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</a:t>
            </a:r>
            <a:r>
              <a:rPr lang="en-US" b="1" dirty="0" smtClean="0"/>
              <a:t>kill.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commit </a:t>
            </a:r>
            <a:r>
              <a:rPr lang="en-US" b="1" dirty="0" smtClean="0"/>
              <a:t>adultery.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</a:t>
            </a:r>
            <a:r>
              <a:rPr lang="en-US" b="1" dirty="0" smtClean="0"/>
              <a:t>steal.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bear false witness against thy </a:t>
            </a:r>
            <a:r>
              <a:rPr lang="en-US" b="1" dirty="0" err="1" smtClean="0"/>
              <a:t>neighbour</a:t>
            </a:r>
            <a:r>
              <a:rPr lang="en-US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Thou </a:t>
            </a:r>
            <a:r>
              <a:rPr lang="en-US" b="1" dirty="0"/>
              <a:t>shalt not </a:t>
            </a:r>
            <a:r>
              <a:rPr lang="en-US" b="1" dirty="0" smtClean="0"/>
              <a:t>covet</a:t>
            </a:r>
            <a:r>
              <a:rPr lang="en-US" b="1" dirty="0"/>
              <a:t> 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748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Testament Survey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/>
              <a:t>What does atonement mean?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action of making amends for a wrong or injury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"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he submitted his resignation as an act of atonement"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What does sacrifice mean?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How does God deal with our sin?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blood of the innocent is shed for the sins of the guilty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77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Testament Survey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/>
              <a:t>Where and how do we see this in practice in the Old Testament?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Genesis 3:21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Unto Adam also and to his wife did the Lord God make coats of skins, and clothed them.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Genesis 4:3-5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in process of time it came to pass, that Cain brought of the fruit of the ground an offering unto the Lord.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Abel, he also brought of the firstlings of his flock and of the fat thereof. And the Lord had respect unto Abel and to his offering: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But unto Cain and to his offering he had not respect. And Cain was very wroth, and his countenance fell.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2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Testament Survey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n-US" b="1" dirty="0"/>
              <a:t>Genesis 7:2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Of every clean beast thou shalt take to thee by sevens, the male and his female: and of beasts that are not clean by two, the male and his female.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Genesis 8:20-22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20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And Noah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builded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 altar unto the Lord; and took of every clean beast, and of every clean fowl, and offered burnt offerings on the altar.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21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the Lord smelled a sweet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savour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; and the Lord said in his heart, I will not again curse the ground any more for man's sake; for the imagination of man's heart is evil from his youth; neither will I again smite any more every thing living, as I have done.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While the earth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remaineth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seedtime and harvest, and cold and heat, and summer and winter, and day and night shall not cease.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Genesis 22 - Abraham offering up </a:t>
            </a:r>
            <a:r>
              <a:rPr lang="en-US" b="1" dirty="0" err="1"/>
              <a:t>Issac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Homework - Describe ways in which the process of the burnt offering in Leviticus chapter 1 is a foreshadowing of the sacrifice of the Lord Jesus.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4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in the 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God Sends</a:t>
            </a:r>
          </a:p>
          <a:p>
            <a:pPr lvl="1"/>
            <a:r>
              <a:rPr lang="en-GB" dirty="0"/>
              <a:t>He sends Moses, angels, prophets, commandments and he sends his word.</a:t>
            </a:r>
            <a:endParaRPr lang="en-GB" dirty="0" smtClean="0"/>
          </a:p>
          <a:p>
            <a:r>
              <a:rPr lang="en-GB" dirty="0" smtClean="0"/>
              <a:t>God of all nations</a:t>
            </a:r>
          </a:p>
          <a:p>
            <a:pPr lvl="1"/>
            <a:r>
              <a:rPr lang="en-GB" dirty="0" smtClean="0"/>
              <a:t>Israel as the servant had a clear missionary role with nations.</a:t>
            </a:r>
          </a:p>
          <a:p>
            <a:r>
              <a:rPr lang="en-GB" dirty="0" smtClean="0"/>
              <a:t>God’s Plan</a:t>
            </a:r>
          </a:p>
          <a:p>
            <a:pPr lvl="1"/>
            <a:r>
              <a:rPr lang="en-GB" dirty="0" smtClean="0"/>
              <a:t>God sends his word and covenant to one man: Abraham</a:t>
            </a:r>
          </a:p>
          <a:p>
            <a:pPr lvl="1"/>
            <a:r>
              <a:rPr lang="en-GB" dirty="0" smtClean="0"/>
              <a:t>Abraham’s heirs were the recipients of God’s word</a:t>
            </a:r>
          </a:p>
          <a:p>
            <a:pPr lvl="1"/>
            <a:r>
              <a:rPr lang="en-GB" dirty="0" smtClean="0"/>
              <a:t>Israel was the nation who were called by God. Despite Israel’s failure, God preserved a remnant who would remain faithful to him</a:t>
            </a:r>
          </a:p>
          <a:p>
            <a:pPr lvl="1"/>
            <a:r>
              <a:rPr lang="en-GB" dirty="0" smtClean="0"/>
              <a:t>Within the godly remnant there would be an individual, a servant, who would make the way open for all to hear the word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96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393</TotalTime>
  <Words>666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Old Testament Survey</vt:lpstr>
      <vt:lpstr>Critical Thinking Questions</vt:lpstr>
      <vt:lpstr>The Five Covenants</vt:lpstr>
      <vt:lpstr>Old Testament Survey Pt 1</vt:lpstr>
      <vt:lpstr>Old Testament Survey Pt 1</vt:lpstr>
      <vt:lpstr>Old Testament Survey Pt 1</vt:lpstr>
      <vt:lpstr>Old Testament Survey Pt 1</vt:lpstr>
      <vt:lpstr>Old Testament Survey Pt 1</vt:lpstr>
      <vt:lpstr>Mission in the Old Testament</vt:lpstr>
      <vt:lpstr>Mission in the Old Testament</vt:lpstr>
      <vt:lpstr>Mission in the Old Testament</vt:lpstr>
      <vt:lpstr>Mission in the Old Testament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40</cp:revision>
  <dcterms:created xsi:type="dcterms:W3CDTF">2016-04-14T13:34:43Z</dcterms:created>
  <dcterms:modified xsi:type="dcterms:W3CDTF">2016-05-26T17:52:53Z</dcterms:modified>
</cp:coreProperties>
</file>