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6" r:id="rId4"/>
    <p:sldId id="268" r:id="rId5"/>
    <p:sldId id="269" r:id="rId6"/>
    <p:sldId id="270" r:id="rId7"/>
  </p:sldIdLst>
  <p:sldSz cx="9144000" cy="6858000" type="screen4x3"/>
  <p:notesSz cx="10020300" cy="6888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6399" y="0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8675-4343-4F0E-857B-F9216A08B28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6399" y="6542227"/>
            <a:ext cx="4341591" cy="344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BB275-7E29-4B30-908E-454F7A8D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0D24C44-603C-4068-9AEA-43395AF67A4C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031" y="3271878"/>
            <a:ext cx="8016239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1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2A45A01-40BE-47C4-9736-A78FD86FD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42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5A01-40BE-47C4-9736-A78FD86FD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10/4/2016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church of England reformation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Church History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By </a:t>
            </a:r>
            <a:r>
              <a:rPr lang="en-US" sz="1600" dirty="0" smtClean="0">
                <a:solidFill>
                  <a:schemeClr val="bg1"/>
                </a:solidFill>
              </a:rPr>
              <a:t>Robert Morris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6 Oct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2016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3813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Church </a:t>
            </a:r>
            <a:r>
              <a:rPr lang="en-US" sz="1600" dirty="0">
                <a:solidFill>
                  <a:schemeClr val="bg1"/>
                </a:solidFill>
              </a:rPr>
              <a:t>History Team - 0verseer: Pastor Ray </a:t>
            </a:r>
            <a:r>
              <a:rPr lang="en-US" sz="1600" dirty="0" err="1">
                <a:solidFill>
                  <a:schemeClr val="bg1"/>
                </a:solidFill>
              </a:rPr>
              <a:t>Poutney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59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14" y="692697"/>
            <a:ext cx="8604666" cy="549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8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Church of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2 reformations - constitutional and </a:t>
            </a:r>
            <a:r>
              <a:rPr lang="en-US" b="1" dirty="0" smtClean="0"/>
              <a:t>theological</a:t>
            </a:r>
            <a:endParaRPr lang="en-US" dirty="0"/>
          </a:p>
          <a:p>
            <a:r>
              <a:rPr lang="en-US" b="1" dirty="0"/>
              <a:t>Constitutional reformation was mainly about succession to the throne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Players </a:t>
            </a:r>
            <a:r>
              <a:rPr lang="en-US" b="1" dirty="0" smtClean="0"/>
              <a:t>-</a:t>
            </a:r>
            <a:endParaRPr lang="en-US" dirty="0"/>
          </a:p>
          <a:p>
            <a:r>
              <a:rPr lang="en-US" b="1" dirty="0"/>
              <a:t>King Henry </a:t>
            </a:r>
            <a:r>
              <a:rPr lang="en-US" b="1" dirty="0" smtClean="0"/>
              <a:t>VIII</a:t>
            </a:r>
            <a:endParaRPr lang="en-US" dirty="0"/>
          </a:p>
          <a:p>
            <a:r>
              <a:rPr lang="en-US" b="1" dirty="0"/>
              <a:t>Queen Catherine of Aragon, 1st wife of </a:t>
            </a:r>
            <a:r>
              <a:rPr lang="en-US" b="1" dirty="0" smtClean="0"/>
              <a:t>Henry</a:t>
            </a:r>
            <a:endParaRPr lang="en-US" dirty="0"/>
          </a:p>
          <a:p>
            <a:r>
              <a:rPr lang="en-US" b="1" dirty="0"/>
              <a:t>Anne Boleyn - Court lady in waiting, 2nd wife of </a:t>
            </a:r>
            <a:r>
              <a:rPr lang="en-US" b="1" dirty="0" smtClean="0"/>
              <a:t>Henry</a:t>
            </a:r>
            <a:endParaRPr lang="en-US" dirty="0"/>
          </a:p>
          <a:p>
            <a:r>
              <a:rPr lang="en-US" b="1" dirty="0"/>
              <a:t>Cardinal Thomas Wolsey - Archbishop of York, Cardinal of the Church of Rome, Chancellor of the English </a:t>
            </a:r>
            <a:r>
              <a:rPr lang="en-US" b="1" dirty="0" smtClean="0"/>
              <a:t>realm</a:t>
            </a:r>
            <a:endParaRPr lang="en-US" dirty="0"/>
          </a:p>
          <a:p>
            <a:r>
              <a:rPr lang="en-US" b="1" dirty="0"/>
              <a:t>Thomas Cromwell - Protestant </a:t>
            </a:r>
            <a:r>
              <a:rPr lang="en-US" b="1" dirty="0" err="1"/>
              <a:t>sympathiser</a:t>
            </a:r>
            <a:r>
              <a:rPr lang="en-US" b="1" dirty="0"/>
              <a:t>, son of a blacksmith, chief advisor to Wolsey and chief minister to </a:t>
            </a:r>
            <a:r>
              <a:rPr lang="en-US" b="1" dirty="0" smtClean="0"/>
              <a:t>Henry</a:t>
            </a:r>
            <a:endParaRPr lang="en-US" dirty="0"/>
          </a:p>
          <a:p>
            <a:r>
              <a:rPr lang="en-US" b="1" dirty="0"/>
              <a:t>Thomas Cranmer - Protestant </a:t>
            </a:r>
            <a:r>
              <a:rPr lang="en-US" b="1" dirty="0" err="1"/>
              <a:t>sympathiser</a:t>
            </a:r>
            <a:r>
              <a:rPr lang="en-US" b="1" dirty="0"/>
              <a:t>, advisor to Henry, Archbishop of </a:t>
            </a:r>
            <a:r>
              <a:rPr lang="en-US" b="1" dirty="0" smtClean="0"/>
              <a:t>Canterbury</a:t>
            </a:r>
            <a:endParaRPr lang="en-US" dirty="0"/>
          </a:p>
          <a:p>
            <a:r>
              <a:rPr lang="en-US" b="1" dirty="0"/>
              <a:t>Pope Julius </a:t>
            </a:r>
            <a:r>
              <a:rPr lang="en-US" b="1" dirty="0" smtClean="0"/>
              <a:t>II</a:t>
            </a:r>
            <a:endParaRPr lang="en-US" dirty="0"/>
          </a:p>
          <a:p>
            <a:r>
              <a:rPr lang="en-US" b="1" dirty="0"/>
              <a:t>Pope Clement </a:t>
            </a:r>
            <a:r>
              <a:rPr lang="en-US" b="1" dirty="0" smtClean="0"/>
              <a:t>VII</a:t>
            </a:r>
            <a:endParaRPr lang="en-US" dirty="0"/>
          </a:p>
          <a:p>
            <a:r>
              <a:rPr lang="en-US" b="1" dirty="0"/>
              <a:t>Earl of Norfolk </a:t>
            </a:r>
            <a:r>
              <a:rPr lang="en-US" b="1" dirty="0" smtClean="0"/>
              <a:t>Suffolk</a:t>
            </a:r>
            <a:endParaRPr lang="en-US" dirty="0"/>
          </a:p>
          <a:p>
            <a:r>
              <a:rPr lang="en-US" b="1" dirty="0"/>
              <a:t>Sir Thomas Moore - Chancellor of the English </a:t>
            </a:r>
            <a:r>
              <a:rPr lang="en-US" b="1" dirty="0" smtClean="0"/>
              <a:t>realm</a:t>
            </a:r>
            <a:endParaRPr lang="en-US" dirty="0"/>
          </a:p>
          <a:p>
            <a:r>
              <a:rPr lang="en-US" b="1" dirty="0"/>
              <a:t>Jayne Seymour - lady in waiting, 3rd wife of </a:t>
            </a:r>
            <a:r>
              <a:rPr lang="en-US" b="1" dirty="0" smtClean="0"/>
              <a:t>Henry</a:t>
            </a:r>
            <a:endParaRPr lang="en-US" dirty="0"/>
          </a:p>
          <a:p>
            <a:r>
              <a:rPr lang="en-US" b="1" dirty="0"/>
              <a:t>William Tyndale - biblical </a:t>
            </a:r>
            <a:r>
              <a:rPr lang="en-US" b="1" dirty="0" smtClean="0"/>
              <a:t>translator</a:t>
            </a:r>
            <a:endParaRPr lang="en-US" dirty="0"/>
          </a:p>
          <a:p>
            <a:r>
              <a:rPr lang="en-US" b="1" dirty="0"/>
              <a:t>Miles Coverdale - biblical </a:t>
            </a:r>
            <a:r>
              <a:rPr lang="en-US" b="1" dirty="0" smtClean="0"/>
              <a:t>translator/compiler</a:t>
            </a:r>
            <a:endParaRPr lang="en-US" dirty="0"/>
          </a:p>
          <a:p>
            <a:r>
              <a:rPr lang="en-US" b="1" dirty="0"/>
              <a:t>John Rogers - biblical translator/compiler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55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of England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1521 AD - Henry was bestowed the title Defender of the Faith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1525 AD - The Curse - Lev 20:21 - Anne was 40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1526 AD - Tyndale started smuggling the 1st edition of his translation of the NT into England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1527 AD - Henry requests an annulment from Clement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1530 AD - death of Wolsey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Cranmer suggests Henry approach the European universities for their opinion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1533 AD - </a:t>
            </a:r>
            <a:endParaRPr lang="en-US" dirty="0"/>
          </a:p>
          <a:p>
            <a:r>
              <a:rPr lang="en-US" b="1" dirty="0"/>
              <a:t>January - Henry secretly marries Anne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May - Henry obtains an annulment for his marriage to Catherine from a church court headed by Cranmer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June - Anne is crowned queen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September - Anne gives birth to Elizabeth, but English nobility are reticent to accept a queen after the bloody battles in the wake of Empress Matilda 1114 AD  =&gt; Clement excommunicates Henry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1534 AD - parliament issues the Act of Supremacy and the Church of England is born (</a:t>
            </a:r>
            <a:r>
              <a:rPr lang="en-US" b="1" i="1" dirty="0" err="1"/>
              <a:t>Angelicana</a:t>
            </a:r>
            <a:r>
              <a:rPr lang="en-US" b="1" i="1" dirty="0"/>
              <a:t> Ecclesia</a:t>
            </a:r>
            <a:r>
              <a:rPr lang="en-US" b="1" dirty="0" smtClean="0"/>
              <a:t>).</a:t>
            </a:r>
            <a:endParaRPr lang="en-US" dirty="0"/>
          </a:p>
          <a:p>
            <a:r>
              <a:rPr lang="en-US" b="1" dirty="0"/>
              <a:t>Tyndale partially translates the OT into English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1535 AD - under Lord Cromwell Coverdale publishes his translation of the Bible - mainly Tyndale's work and sections from Latin and German bibles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1536</a:t>
            </a:r>
            <a:endParaRPr lang="en-US" dirty="0"/>
          </a:p>
          <a:p>
            <a:r>
              <a:rPr lang="en-US" b="1" dirty="0"/>
              <a:t>Henry suppresses the monasteries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Tyndale falls is captured by church officials and imprisoned for 17 months. He is burned at the stake and his dying prayer was, "Lord, open the king of England's eyes</a:t>
            </a:r>
            <a:r>
              <a:rPr lang="en-US" b="1" dirty="0" smtClean="0"/>
              <a:t>."</a:t>
            </a:r>
            <a:endParaRPr lang="en-US" dirty="0"/>
          </a:p>
          <a:p>
            <a:r>
              <a:rPr lang="en-US" b="1" dirty="0"/>
              <a:t>1537 AD - John Rogers publishes the Matthew Bible based on Tyndale's and Coverdale's work (the Great Bible</a:t>
            </a:r>
            <a:r>
              <a:rPr lang="en-US" b="1" dirty="0" smtClean="0"/>
              <a:t>).</a:t>
            </a:r>
            <a:endParaRPr lang="en-US" dirty="0"/>
          </a:p>
          <a:p>
            <a:r>
              <a:rPr lang="en-US" b="1" dirty="0"/>
              <a:t>1539 AD - Cranmer requested of Henry that he </a:t>
            </a:r>
            <a:r>
              <a:rPr lang="en-US" b="1" dirty="0" err="1"/>
              <a:t>authorise</a:t>
            </a:r>
            <a:r>
              <a:rPr lang="en-US" b="1" dirty="0"/>
              <a:t> the Great Bible to be bought and read throughout the realm. Cranmer also makes a contribution to the Book of Common Prayer.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8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of England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Legacy - Out of the C of E came the Puritans, and later,  other Christian groups; such as Congregationalists, Baptists, Presbyterians, Independents, Quakers, </a:t>
            </a:r>
            <a:r>
              <a:rPr lang="en-US" b="1" dirty="0" err="1"/>
              <a:t>Levellers</a:t>
            </a:r>
            <a:r>
              <a:rPr lang="en-US" b="1" dirty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852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Church of England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Theological reformation mainly consisted of a compromise between Roman Catholicism and Protestantism, 'the best of both worlds', the Via Media, the Middle </a:t>
            </a:r>
            <a:r>
              <a:rPr lang="en-US" b="1" dirty="0" smtClean="0"/>
              <a:t>Way</a:t>
            </a:r>
            <a:endParaRPr lang="en-US" dirty="0"/>
          </a:p>
          <a:p>
            <a:r>
              <a:rPr lang="en-US" b="1" dirty="0"/>
              <a:t>Players </a:t>
            </a:r>
            <a:r>
              <a:rPr lang="en-US" b="1" dirty="0" smtClean="0"/>
              <a:t>-</a:t>
            </a:r>
            <a:endParaRPr lang="en-US" dirty="0"/>
          </a:p>
          <a:p>
            <a:r>
              <a:rPr lang="en-US" b="1" dirty="0"/>
              <a:t>King Edward VI (aged 10), I son of Jayne </a:t>
            </a:r>
            <a:r>
              <a:rPr lang="en-US" b="1" dirty="0" smtClean="0"/>
              <a:t>Seymour</a:t>
            </a:r>
            <a:endParaRPr lang="en-US" dirty="0"/>
          </a:p>
          <a:p>
            <a:r>
              <a:rPr lang="en-US" b="1" dirty="0"/>
              <a:t>Queen Mary I of England, Queen Mary of Scotland (Bloody Mary), daughter of Catherine of </a:t>
            </a:r>
            <a:r>
              <a:rPr lang="en-US" b="1" dirty="0" smtClean="0"/>
              <a:t>Aragon</a:t>
            </a:r>
            <a:endParaRPr lang="en-US" dirty="0"/>
          </a:p>
          <a:p>
            <a:r>
              <a:rPr lang="en-US" b="1" dirty="0"/>
              <a:t>Queen Elizabeth I, daughter of Anne </a:t>
            </a:r>
            <a:r>
              <a:rPr lang="en-US" b="1" dirty="0" smtClean="0"/>
              <a:t>Boleyn</a:t>
            </a:r>
            <a:endParaRPr lang="en-US" dirty="0"/>
          </a:p>
          <a:p>
            <a:r>
              <a:rPr lang="en-US" b="1" dirty="0"/>
              <a:t>Oliver Cromwell and the New Model </a:t>
            </a:r>
            <a:r>
              <a:rPr lang="en-US" b="1" dirty="0" smtClean="0"/>
              <a:t>Army</a:t>
            </a:r>
            <a:endParaRPr lang="en-US" dirty="0"/>
          </a:p>
          <a:p>
            <a:r>
              <a:rPr lang="en-US" b="1" dirty="0"/>
              <a:t>1547 AD - Henry died - Edward replaces </a:t>
            </a:r>
            <a:r>
              <a:rPr lang="en-US" b="1" dirty="0" smtClean="0"/>
              <a:t>him</a:t>
            </a:r>
            <a:endParaRPr lang="en-US" dirty="0"/>
          </a:p>
          <a:p>
            <a:r>
              <a:rPr lang="en-US" b="1" dirty="0"/>
              <a:t>Out of the C of E came the Puritans, and later,  other Christian groups; such as Congregationalists, Baptists, Presbyterians, Independents, Quakers, </a:t>
            </a:r>
            <a:r>
              <a:rPr lang="en-US" b="1" dirty="0" err="1"/>
              <a:t>Levellers</a:t>
            </a:r>
            <a:r>
              <a:rPr lang="en-US" b="1" dirty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47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6039</TotalTime>
  <Words>365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Church History</vt:lpstr>
      <vt:lpstr>PowerPoint Presentation</vt:lpstr>
      <vt:lpstr>The Church of England</vt:lpstr>
      <vt:lpstr>Church of England continued</vt:lpstr>
      <vt:lpstr>Church of England continued</vt:lpstr>
      <vt:lpstr>Church of England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Jose</dc:creator>
  <cp:lastModifiedBy>Jose</cp:lastModifiedBy>
  <cp:revision>119</cp:revision>
  <cp:lastPrinted>2016-09-27T10:06:49Z</cp:lastPrinted>
  <dcterms:created xsi:type="dcterms:W3CDTF">2016-04-14T13:34:43Z</dcterms:created>
  <dcterms:modified xsi:type="dcterms:W3CDTF">2016-10-06T16:59:23Z</dcterms:modified>
</cp:coreProperties>
</file>