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</p:sldIdLst>
  <p:sldSz cx="9144000" cy="6858000" type="screen4x3"/>
  <p:notesSz cx="10020300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6399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C8675-4343-4F0E-857B-F9216A08B289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6399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BB275-7E29-4B30-908E-454F7A8D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9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0D24C44-603C-4068-9AEA-43395AF67A4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4875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031" y="3271878"/>
            <a:ext cx="8016239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2A45A01-40BE-47C4-9736-A78FD86FD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4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5A01-40BE-47C4-9736-A78FD86FDC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10/13/2016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age of the </a:t>
            </a:r>
            <a:r>
              <a:rPr lang="en-GB" dirty="0" smtClean="0"/>
              <a:t>reformation review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(1517 – 1648 ad)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Church History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38132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By Jose Guerra </a:t>
            </a:r>
            <a:r>
              <a:rPr lang="en-US" sz="1600" dirty="0" smtClean="0">
                <a:solidFill>
                  <a:schemeClr val="bg1"/>
                </a:solidFill>
              </a:rPr>
              <a:t>13 </a:t>
            </a:r>
            <a:r>
              <a:rPr lang="en-US" sz="1600" dirty="0" smtClean="0">
                <a:solidFill>
                  <a:schemeClr val="bg1"/>
                </a:solidFill>
              </a:rPr>
              <a:t>Oct 2016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38132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Church </a:t>
            </a:r>
            <a:r>
              <a:rPr lang="en-US" sz="1600" dirty="0">
                <a:solidFill>
                  <a:schemeClr val="bg1"/>
                </a:solidFill>
              </a:rPr>
              <a:t>History Team - 0verseer: Pastor Ray </a:t>
            </a:r>
            <a:r>
              <a:rPr lang="en-US" sz="1600" dirty="0" err="1">
                <a:solidFill>
                  <a:schemeClr val="bg1"/>
                </a:solidFill>
              </a:rPr>
              <a:t>Poutney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Source Material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3400984" cy="467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70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Review</a:t>
            </a:r>
            <a:endParaRPr lang="en-GB" dirty="0" smtClean="0"/>
          </a:p>
          <a:p>
            <a:r>
              <a:rPr lang="en-GB" dirty="0" smtClean="0"/>
              <a:t>The Age of the Reformation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35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40" y="332664"/>
            <a:ext cx="8718708" cy="590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8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Week in Church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Reformation</a:t>
            </a:r>
          </a:p>
          <a:p>
            <a:r>
              <a:rPr lang="en-GB" dirty="0" smtClean="0"/>
              <a:t>Bible translations</a:t>
            </a:r>
          </a:p>
          <a:p>
            <a:r>
              <a:rPr lang="en-GB" dirty="0" smtClean="0"/>
              <a:t>The birth of Protestantism</a:t>
            </a:r>
          </a:p>
          <a:p>
            <a:r>
              <a:rPr lang="en-GB" dirty="0" smtClean="0"/>
              <a:t>Key figures:</a:t>
            </a:r>
          </a:p>
          <a:p>
            <a:pPr lvl="1"/>
            <a:r>
              <a:rPr lang="en-GB" dirty="0" smtClean="0"/>
              <a:t>John </a:t>
            </a:r>
            <a:r>
              <a:rPr lang="en-GB" dirty="0" err="1" smtClean="0"/>
              <a:t>Wycliff</a:t>
            </a:r>
            <a:r>
              <a:rPr lang="en-GB" dirty="0" smtClean="0"/>
              <a:t> &amp; John Hus</a:t>
            </a:r>
          </a:p>
          <a:p>
            <a:pPr lvl="1"/>
            <a:r>
              <a:rPr lang="en-GB" dirty="0" smtClean="0"/>
              <a:t>Martin Luther</a:t>
            </a:r>
          </a:p>
          <a:p>
            <a:pPr lvl="1"/>
            <a:r>
              <a:rPr lang="en-GB" dirty="0" smtClean="0"/>
              <a:t>The Anabaptists</a:t>
            </a:r>
          </a:p>
          <a:p>
            <a:pPr lvl="1"/>
            <a:r>
              <a:rPr lang="en-GB" dirty="0" smtClean="0"/>
              <a:t>John Calvin</a:t>
            </a:r>
          </a:p>
          <a:p>
            <a:pPr lvl="1"/>
            <a:r>
              <a:rPr lang="en-GB" dirty="0" smtClean="0"/>
              <a:t>The Church of England (King Henry VIII)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55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Answering 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Protestantism </a:t>
            </a:r>
            <a:r>
              <a:rPr lang="en-GB" dirty="0" smtClean="0"/>
              <a:t>– </a:t>
            </a:r>
            <a:r>
              <a:rPr lang="en-GB" sz="2200" dirty="0" smtClean="0"/>
              <a:t>a </a:t>
            </a:r>
            <a:r>
              <a:rPr lang="en-GB" sz="2200" dirty="0"/>
              <a:t>“modification of Catholicism” in which Catholic problems remain but different solutions are given. The four questions that Protestantism answered in a new way </a:t>
            </a:r>
            <a:r>
              <a:rPr lang="en-GB" sz="2200" dirty="0" smtClean="0"/>
              <a:t>are: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How is a person saved</a:t>
            </a:r>
            <a:r>
              <a:rPr lang="en-GB" dirty="0" smtClean="0"/>
              <a:t>? </a:t>
            </a:r>
            <a:r>
              <a:rPr lang="en-GB" dirty="0" smtClean="0">
                <a:solidFill>
                  <a:srgbClr val="FF0000"/>
                </a:solidFill>
              </a:rPr>
              <a:t>By faith alone.</a:t>
            </a:r>
            <a:endParaRPr lang="en-GB" dirty="0" smtClean="0">
              <a:solidFill>
                <a:srgbClr val="FF000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Where does religious authority lie</a:t>
            </a:r>
            <a:r>
              <a:rPr lang="en-GB" dirty="0" smtClean="0"/>
              <a:t>? </a:t>
            </a:r>
            <a:r>
              <a:rPr lang="en-GB" dirty="0" smtClean="0">
                <a:solidFill>
                  <a:srgbClr val="FF0000"/>
                </a:solidFill>
              </a:rPr>
              <a:t>The Word of God found in the Bible.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is the church</a:t>
            </a:r>
            <a:r>
              <a:rPr lang="en-GB" dirty="0"/>
              <a:t>? </a:t>
            </a:r>
            <a:r>
              <a:rPr lang="en-GB" dirty="0">
                <a:solidFill>
                  <a:srgbClr val="FF0000"/>
                </a:solidFill>
              </a:rPr>
              <a:t>The Whole community of Christian Believers.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is the essence of Christian living</a:t>
            </a:r>
            <a:r>
              <a:rPr lang="en-GB" dirty="0" smtClean="0"/>
              <a:t>? </a:t>
            </a:r>
            <a:r>
              <a:rPr lang="en-GB" dirty="0" smtClean="0">
                <a:solidFill>
                  <a:srgbClr val="FF0000"/>
                </a:solidFill>
              </a:rPr>
              <a:t>Serving God in any useful calling, whether ordained or lay.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78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John </a:t>
            </a:r>
            <a:r>
              <a:rPr lang="en-GB" dirty="0" err="1" smtClean="0"/>
              <a:t>Wycliff</a:t>
            </a:r>
            <a:r>
              <a:rPr lang="en-GB" dirty="0" smtClean="0"/>
              <a:t> &amp; John Hus</a:t>
            </a:r>
          </a:p>
          <a:p>
            <a:pPr lvl="1"/>
            <a:r>
              <a:rPr lang="en-GB" dirty="0" smtClean="0"/>
              <a:t>Personal relationship between man and God</a:t>
            </a:r>
          </a:p>
          <a:p>
            <a:pPr lvl="1"/>
            <a:r>
              <a:rPr lang="en-GB" dirty="0" smtClean="0"/>
              <a:t>The government had the right to challenge the church</a:t>
            </a:r>
          </a:p>
          <a:p>
            <a:pPr lvl="1"/>
            <a:r>
              <a:rPr lang="en-GB" dirty="0" smtClean="0"/>
              <a:t>Called the Pope the Antichrist</a:t>
            </a:r>
          </a:p>
          <a:p>
            <a:pPr lvl="1"/>
            <a:r>
              <a:rPr lang="en-GB" dirty="0" smtClean="0"/>
              <a:t>First translation of the Bible into English</a:t>
            </a:r>
          </a:p>
          <a:p>
            <a:pPr lvl="1"/>
            <a:r>
              <a:rPr lang="en-GB" dirty="0" smtClean="0"/>
              <a:t>Absolute Predestination</a:t>
            </a:r>
            <a:endParaRPr lang="en-GB" dirty="0" smtClean="0"/>
          </a:p>
          <a:p>
            <a:r>
              <a:rPr lang="en-GB" dirty="0" smtClean="0"/>
              <a:t>Martin Luther (father of the Reformation)</a:t>
            </a:r>
          </a:p>
          <a:p>
            <a:pPr lvl="1"/>
            <a:r>
              <a:rPr lang="en-GB" dirty="0" smtClean="0"/>
              <a:t>Salvation through faith in Christ alone</a:t>
            </a:r>
          </a:p>
          <a:p>
            <a:pPr lvl="1"/>
            <a:r>
              <a:rPr lang="en-GB" sz="2400" dirty="0"/>
              <a:t>The Scriptures are the standard for Christian faith and </a:t>
            </a:r>
            <a:r>
              <a:rPr lang="en-GB" sz="2400" dirty="0" smtClean="0"/>
              <a:t>behaviour</a:t>
            </a:r>
          </a:p>
          <a:p>
            <a:pPr lvl="1"/>
            <a:r>
              <a:rPr lang="en-GB" sz="2400" dirty="0" smtClean="0"/>
              <a:t>Translated the Bible into German</a:t>
            </a:r>
            <a:endParaRPr lang="en-GB" dirty="0" smtClean="0"/>
          </a:p>
          <a:p>
            <a:r>
              <a:rPr lang="en-GB" dirty="0" smtClean="0"/>
              <a:t>Anabaptist</a:t>
            </a:r>
          </a:p>
          <a:p>
            <a:pPr lvl="1"/>
            <a:r>
              <a:rPr lang="en-GB" sz="2400" dirty="0"/>
              <a:t>Goal: restitution of the Apostolic Church</a:t>
            </a:r>
            <a:endParaRPr lang="en-US" sz="2400" dirty="0"/>
          </a:p>
          <a:p>
            <a:pPr lvl="1"/>
            <a:r>
              <a:rPr lang="en-GB" dirty="0" smtClean="0"/>
              <a:t>No child baptism</a:t>
            </a:r>
          </a:p>
          <a:p>
            <a:pPr lvl="1"/>
            <a:r>
              <a:rPr lang="en-GB" dirty="0" smtClean="0"/>
              <a:t>Pacifist</a:t>
            </a:r>
          </a:p>
          <a:p>
            <a:pPr lvl="1"/>
            <a:r>
              <a:rPr lang="en-GB" dirty="0" smtClean="0"/>
              <a:t>Separation of Church and State</a:t>
            </a:r>
          </a:p>
          <a:p>
            <a:r>
              <a:rPr lang="en-GB" dirty="0" smtClean="0"/>
              <a:t>John Calvin (father of the Reformed Reformation)</a:t>
            </a:r>
          </a:p>
          <a:p>
            <a:pPr lvl="1"/>
            <a:r>
              <a:rPr lang="en-GB" dirty="0" smtClean="0"/>
              <a:t>God is in complete control</a:t>
            </a:r>
          </a:p>
          <a:p>
            <a:pPr lvl="1"/>
            <a:r>
              <a:rPr lang="en-GB" dirty="0" smtClean="0"/>
              <a:t>Predestination of the Elect</a:t>
            </a:r>
          </a:p>
          <a:p>
            <a:pPr lvl="1"/>
            <a:r>
              <a:rPr lang="en-GB" dirty="0" smtClean="0"/>
              <a:t>5 points of Calvinism</a:t>
            </a:r>
          </a:p>
          <a:p>
            <a:r>
              <a:rPr lang="en-GB" dirty="0" smtClean="0"/>
              <a:t>Church of England (King Henry VIII)</a:t>
            </a:r>
          </a:p>
          <a:p>
            <a:pPr lvl="1"/>
            <a:r>
              <a:rPr lang="en-GB" dirty="0" smtClean="0"/>
              <a:t>Separated from the Roman Catholic Church</a:t>
            </a:r>
          </a:p>
          <a:p>
            <a:pPr lvl="1"/>
            <a:r>
              <a:rPr lang="en-GB" dirty="0" smtClean="0"/>
              <a:t>Translated the Bible into English from Hebrew and Greek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89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6144</TotalTime>
  <Words>288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Church History</vt:lpstr>
      <vt:lpstr>Primary Source Material</vt:lpstr>
      <vt:lpstr>Agenda</vt:lpstr>
      <vt:lpstr>PowerPoint Presentation</vt:lpstr>
      <vt:lpstr>Last Week in Church History</vt:lpstr>
      <vt:lpstr>Answering the Questions</vt:lpstr>
      <vt:lpstr>Key Figures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126</cp:revision>
  <cp:lastPrinted>2016-09-27T10:06:49Z</cp:lastPrinted>
  <dcterms:created xsi:type="dcterms:W3CDTF">2016-04-14T13:34:43Z</dcterms:created>
  <dcterms:modified xsi:type="dcterms:W3CDTF">2016-10-13T14:39:13Z</dcterms:modified>
</cp:coreProperties>
</file>