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61" r:id="rId4"/>
    <p:sldId id="259" r:id="rId5"/>
    <p:sldId id="263" r:id="rId6"/>
    <p:sldId id="262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10020300" cy="68881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41591" cy="34484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76399" y="0"/>
            <a:ext cx="4341591" cy="34484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3C8675-4343-4F0E-857B-F9216A08B289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42227"/>
            <a:ext cx="4341591" cy="34484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76399" y="6542227"/>
            <a:ext cx="4341591" cy="34484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6BB275-7E29-4B30-908E-454F7A8D5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3918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42131" cy="344408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75851" y="0"/>
            <a:ext cx="4342131" cy="344408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70D24C44-603C-4068-9AEA-43395AF67A4C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87713" y="515938"/>
            <a:ext cx="3444875" cy="2582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2031" y="3271878"/>
            <a:ext cx="8016239" cy="3099673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42560"/>
            <a:ext cx="4342131" cy="344408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75851" y="6542560"/>
            <a:ext cx="4342131" cy="344408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B2A45A01-40BE-47C4-9736-A78FD86FD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442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A45A01-40BE-47C4-9736-A78FD86FDC9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612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11/17/2016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11/17/2016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11/17/2016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A book by William </a:t>
            </a:r>
            <a:r>
              <a:rPr lang="en-GB" dirty="0" err="1" smtClean="0"/>
              <a:t>Dyrness</a:t>
            </a:r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Themes in Old Testament Theology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7504" y="6381328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By Jose Guerra 17 Nov 2016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95936" y="6381328"/>
            <a:ext cx="51845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Church </a:t>
            </a:r>
            <a:r>
              <a:rPr lang="en-US" sz="1600" dirty="0">
                <a:solidFill>
                  <a:schemeClr val="bg1"/>
                </a:solidFill>
              </a:rPr>
              <a:t>History Team - 0verseer: Pastor Ray </a:t>
            </a:r>
            <a:r>
              <a:rPr lang="en-US" sz="1600" dirty="0" err="1">
                <a:solidFill>
                  <a:schemeClr val="bg1"/>
                </a:solidFill>
              </a:rPr>
              <a:t>Poutney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715915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628800"/>
            <a:ext cx="8503920" cy="4470248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Origin of Sin: The Fall</a:t>
            </a:r>
          </a:p>
          <a:p>
            <a:pPr lvl="1"/>
            <a:r>
              <a:rPr lang="en-GB" dirty="0" smtClean="0"/>
              <a:t>Boundary of Fellowship – a person’s created nature represented no barrier to fellowship with God</a:t>
            </a:r>
          </a:p>
          <a:p>
            <a:pPr lvl="1"/>
            <a:r>
              <a:rPr lang="en-GB" dirty="0" smtClean="0"/>
              <a:t>Breaking f Fellowship – Sin </a:t>
            </a:r>
            <a:r>
              <a:rPr lang="en-GB" dirty="0" smtClean="0"/>
              <a:t>enters by a free decision of Adam and Eve</a:t>
            </a:r>
            <a:endParaRPr lang="en-GB" dirty="0" smtClean="0"/>
          </a:p>
          <a:p>
            <a:pPr lvl="1"/>
            <a:r>
              <a:rPr lang="en-GB" dirty="0" smtClean="0"/>
              <a:t>Protection of Fellowship – Sin must be judged but judgement is always mixed with mercy</a:t>
            </a:r>
            <a:endParaRPr lang="en-GB" dirty="0" smtClean="0"/>
          </a:p>
          <a:p>
            <a:r>
              <a:rPr lang="en-GB" dirty="0" smtClean="0"/>
              <a:t>The Result of Sin</a:t>
            </a:r>
          </a:p>
          <a:p>
            <a:pPr lvl="1"/>
            <a:r>
              <a:rPr lang="en-GB" dirty="0" smtClean="0"/>
              <a:t>Guilt – the condition of liability to punishment at God’s hand, the state of deserving God’s wrath</a:t>
            </a:r>
          </a:p>
          <a:p>
            <a:pPr lvl="1"/>
            <a:r>
              <a:rPr lang="en-GB" dirty="0" smtClean="0"/>
              <a:t>Punishment – punishment follows to the certain response to sin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9212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Covenant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628800"/>
            <a:ext cx="8503920" cy="4470248"/>
          </a:xfrm>
        </p:spPr>
        <p:txBody>
          <a:bodyPr>
            <a:normAutofit/>
          </a:bodyPr>
          <a:lstStyle/>
          <a:p>
            <a:r>
              <a:rPr lang="en-GB" dirty="0" smtClean="0"/>
              <a:t>“I will establish my covenant with you…”</a:t>
            </a:r>
          </a:p>
          <a:p>
            <a:r>
              <a:rPr lang="en-GB" dirty="0" smtClean="0"/>
              <a:t>Covenant with Noah</a:t>
            </a:r>
          </a:p>
          <a:p>
            <a:r>
              <a:rPr lang="en-GB" dirty="0" smtClean="0"/>
              <a:t>Covenant with Abraham</a:t>
            </a:r>
          </a:p>
          <a:p>
            <a:r>
              <a:rPr lang="en-GB" dirty="0" smtClean="0"/>
              <a:t>Mosaic Covenant</a:t>
            </a:r>
          </a:p>
          <a:p>
            <a:r>
              <a:rPr lang="en-GB" dirty="0" smtClean="0"/>
              <a:t>Covenant with David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8785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Source Material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7327" y="1665312"/>
            <a:ext cx="2812833" cy="4572000"/>
          </a:xfrm>
        </p:spPr>
      </p:pic>
    </p:spTree>
    <p:extLst>
      <p:ext uri="{BB962C8B-B14F-4D97-AF65-F5344CB8AC3E}">
        <p14:creationId xmlns:p14="http://schemas.microsoft.com/office/powerpoint/2010/main" val="24822422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Critical Thinking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700808"/>
            <a:ext cx="8503920" cy="7920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What is the central element of the Old Testament?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51520" y="2636912"/>
            <a:ext cx="8503920" cy="3600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GB" dirty="0" smtClean="0"/>
              <a:t>“…the whole is best expressed as God’s creative-redemptive self-revelation, or in simpler words, his bending down to be a father to his people” – </a:t>
            </a:r>
            <a:r>
              <a:rPr lang="en-GB" sz="1600" dirty="0" smtClean="0"/>
              <a:t>William </a:t>
            </a:r>
            <a:r>
              <a:rPr lang="en-GB" sz="1600" dirty="0" err="1" smtClean="0"/>
              <a:t>Dyrness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0452999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Themes in the Old Testament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737320"/>
            <a:ext cx="4270248" cy="4572000"/>
          </a:xfrm>
        </p:spPr>
        <p:txBody>
          <a:bodyPr>
            <a:normAutofit/>
          </a:bodyPr>
          <a:lstStyle/>
          <a:p>
            <a:r>
              <a:rPr lang="en-GB" sz="2400" dirty="0" smtClean="0"/>
              <a:t>The Self-Revelation of God</a:t>
            </a:r>
          </a:p>
          <a:p>
            <a:r>
              <a:rPr lang="en-GB" sz="2400" dirty="0" smtClean="0"/>
              <a:t>The Nature of God</a:t>
            </a:r>
          </a:p>
          <a:p>
            <a:r>
              <a:rPr lang="en-GB" sz="2400" dirty="0" smtClean="0"/>
              <a:t>Creation and Providence</a:t>
            </a:r>
          </a:p>
          <a:p>
            <a:r>
              <a:rPr lang="en-GB" sz="2400" dirty="0" smtClean="0"/>
              <a:t>Man and Woman</a:t>
            </a:r>
          </a:p>
          <a:p>
            <a:r>
              <a:rPr lang="en-GB" sz="2400" dirty="0" smtClean="0"/>
              <a:t>Sin</a:t>
            </a:r>
          </a:p>
          <a:p>
            <a:r>
              <a:rPr lang="en-GB" sz="2400" dirty="0" smtClean="0"/>
              <a:t>The Covenant</a:t>
            </a:r>
          </a:p>
          <a:p>
            <a:r>
              <a:rPr lang="en-GB" sz="2400" dirty="0" smtClean="0"/>
              <a:t>The Law</a:t>
            </a:r>
            <a:endParaRPr lang="en-US" sz="24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004048" y="1731568"/>
            <a:ext cx="3744416" cy="4572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 smtClean="0"/>
              <a:t>Worship</a:t>
            </a:r>
          </a:p>
          <a:p>
            <a:r>
              <a:rPr lang="en-GB" sz="2400" dirty="0" smtClean="0"/>
              <a:t>Piety</a:t>
            </a:r>
          </a:p>
          <a:p>
            <a:r>
              <a:rPr lang="en-GB" sz="2400" dirty="0" smtClean="0"/>
              <a:t>Ethics</a:t>
            </a:r>
          </a:p>
          <a:p>
            <a:r>
              <a:rPr lang="en-GB" sz="2400" dirty="0" smtClean="0"/>
              <a:t>Wisdom</a:t>
            </a:r>
          </a:p>
          <a:p>
            <a:r>
              <a:rPr lang="en-GB" sz="2400" dirty="0" smtClean="0"/>
              <a:t>The Spirit of God</a:t>
            </a:r>
          </a:p>
          <a:p>
            <a:r>
              <a:rPr lang="en-GB" sz="2400" dirty="0" smtClean="0"/>
              <a:t>Prophecy</a:t>
            </a:r>
          </a:p>
          <a:p>
            <a:r>
              <a:rPr lang="en-GB" sz="2400" dirty="0" smtClean="0"/>
              <a:t>The Hope of Israel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25330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 of Themes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628800"/>
            <a:ext cx="8503920" cy="4470248"/>
          </a:xfrm>
        </p:spPr>
        <p:txBody>
          <a:bodyPr>
            <a:normAutofit/>
          </a:bodyPr>
          <a:lstStyle/>
          <a:p>
            <a:r>
              <a:rPr lang="en-GB" dirty="0" smtClean="0"/>
              <a:t>The nature of God leads him to relate himself to men and women in the covenant</a:t>
            </a:r>
          </a:p>
          <a:p>
            <a:r>
              <a:rPr lang="en-GB" dirty="0" smtClean="0"/>
              <a:t>The law fills out the covenant</a:t>
            </a:r>
          </a:p>
          <a:p>
            <a:r>
              <a:rPr lang="en-GB" dirty="0" smtClean="0"/>
              <a:t>The cult (formal worship) and piety grow together out of the covenant</a:t>
            </a:r>
          </a:p>
          <a:p>
            <a:r>
              <a:rPr lang="en-GB" dirty="0" smtClean="0"/>
              <a:t>Christ seals the covenant with his death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3855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Self-Revelation of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628800"/>
            <a:ext cx="8503920" cy="4470248"/>
          </a:xfrm>
        </p:spPr>
        <p:txBody>
          <a:bodyPr>
            <a:normAutofit/>
          </a:bodyPr>
          <a:lstStyle/>
          <a:p>
            <a:r>
              <a:rPr lang="en-GB" dirty="0" smtClean="0"/>
              <a:t>Gen 12 – God calls Abraham to leave his country and his people (God does not identify himself)</a:t>
            </a:r>
          </a:p>
          <a:p>
            <a:r>
              <a:rPr lang="en-GB" dirty="0" smtClean="0"/>
              <a:t>Gen 15 &amp; 17 – God establishes his covenant with Abraham (God identifies himself as El </a:t>
            </a:r>
            <a:r>
              <a:rPr lang="en-GB" dirty="0" err="1" smtClean="0"/>
              <a:t>Shaddai</a:t>
            </a:r>
            <a:r>
              <a:rPr lang="en-GB" dirty="0" smtClean="0"/>
              <a:t>)</a:t>
            </a:r>
          </a:p>
          <a:p>
            <a:r>
              <a:rPr lang="en-GB" dirty="0" smtClean="0"/>
              <a:t>Exodus 3 – God appears as the “angel of the Lord”</a:t>
            </a:r>
          </a:p>
          <a:p>
            <a:r>
              <a:rPr lang="en-GB" dirty="0" smtClean="0"/>
              <a:t>Exodus 6 – God identifies himself to Moses as, “I am the Lord”</a:t>
            </a:r>
          </a:p>
          <a:p>
            <a:r>
              <a:rPr lang="en-GB" dirty="0" smtClean="0"/>
              <a:t>Exodus 19/20 – God says to Moses, “You have seen what I did”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3392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</a:t>
            </a:r>
            <a:r>
              <a:rPr lang="en-GB" dirty="0" smtClean="0"/>
              <a:t>Nature of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628800"/>
            <a:ext cx="8503920" cy="4470248"/>
          </a:xfrm>
        </p:spPr>
        <p:txBody>
          <a:bodyPr>
            <a:normAutofit/>
          </a:bodyPr>
          <a:lstStyle/>
          <a:p>
            <a:r>
              <a:rPr lang="en-GB" dirty="0" smtClean="0"/>
              <a:t>God is Personal – God gives himself a name, he offers himself in fellowship. To know his name is to have a personal relationship with him.</a:t>
            </a:r>
          </a:p>
          <a:p>
            <a:r>
              <a:rPr lang="en-GB" dirty="0" smtClean="0"/>
              <a:t>God is Spirit – meaning wind or breath, He is the source of life.</a:t>
            </a:r>
          </a:p>
          <a:p>
            <a:r>
              <a:rPr lang="en-GB" dirty="0" smtClean="0"/>
              <a:t>God is One: Monotheism – “…The Lord our God is one Lord” </a:t>
            </a:r>
            <a:r>
              <a:rPr lang="en-GB" dirty="0" err="1" smtClean="0"/>
              <a:t>Deut</a:t>
            </a:r>
            <a:r>
              <a:rPr lang="en-GB" dirty="0" smtClean="0"/>
              <a:t> 6:4</a:t>
            </a:r>
          </a:p>
          <a:p>
            <a:r>
              <a:rPr lang="en-GB" dirty="0" smtClean="0"/>
              <a:t>The Power of God – all the works of God display his power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7475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Creation and Providence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628800"/>
            <a:ext cx="8503920" cy="4470248"/>
          </a:xfrm>
        </p:spPr>
        <p:txBody>
          <a:bodyPr>
            <a:normAutofit/>
          </a:bodyPr>
          <a:lstStyle/>
          <a:p>
            <a:r>
              <a:rPr lang="en-GB" dirty="0" smtClean="0"/>
              <a:t>By Word and Work – God created the world by his word and at the same time by his direct intervention. </a:t>
            </a:r>
          </a:p>
          <a:p>
            <a:r>
              <a:rPr lang="en-GB" dirty="0" smtClean="0"/>
              <a:t>Ex Nihilo – God created the world out of nothing</a:t>
            </a:r>
          </a:p>
          <a:p>
            <a:r>
              <a:rPr lang="en-GB" dirty="0" smtClean="0"/>
              <a:t>The Character of Creation – God is the first to admire his creation and call it good</a:t>
            </a:r>
          </a:p>
          <a:p>
            <a:r>
              <a:rPr lang="en-GB" dirty="0" smtClean="0"/>
              <a:t>God’s continuing Relationship to Creation – God completes his creation and continues to care for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3465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Man and Woman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628800"/>
            <a:ext cx="8503920" cy="4470248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A Special Relationship to Creation – Man and woman are the crown of creation, they are made to rule</a:t>
            </a:r>
          </a:p>
          <a:p>
            <a:r>
              <a:rPr lang="en-GB" dirty="0" smtClean="0"/>
              <a:t>The Special Relationship among Persons – God created persons man and woman, persons were made to love</a:t>
            </a:r>
          </a:p>
          <a:p>
            <a:r>
              <a:rPr lang="en-GB" dirty="0" smtClean="0"/>
              <a:t>A Special Relationship to God – man and woman are called to a higher end: to love their creator</a:t>
            </a:r>
          </a:p>
          <a:p>
            <a:r>
              <a:rPr lang="en-GB" dirty="0" smtClean="0"/>
              <a:t>“…the human race: created in the weakness of flesh from the dust, but with the capacity and appetite for God” – </a:t>
            </a:r>
            <a:r>
              <a:rPr lang="en-GB" sz="2000" dirty="0" smtClean="0"/>
              <a:t>William </a:t>
            </a:r>
            <a:r>
              <a:rPr lang="en-GB" sz="2000" dirty="0" err="1" smtClean="0"/>
              <a:t>Dyrness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278606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8160</TotalTime>
  <Words>582</Words>
  <Application>Microsoft Office PowerPoint</Application>
  <PresentationFormat>On-screen Show (4:3)</PresentationFormat>
  <Paragraphs>64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Civic</vt:lpstr>
      <vt:lpstr>Themes in Old Testament Theology</vt:lpstr>
      <vt:lpstr>Source Material</vt:lpstr>
      <vt:lpstr>Critical Thinking Question</vt:lpstr>
      <vt:lpstr>Themes in the Old Testament</vt:lpstr>
      <vt:lpstr>Summary of Themes</vt:lpstr>
      <vt:lpstr>The Self-Revelation of God</vt:lpstr>
      <vt:lpstr>The Nature of God</vt:lpstr>
      <vt:lpstr>Creation and Providence</vt:lpstr>
      <vt:lpstr>Man and Woman</vt:lpstr>
      <vt:lpstr>Sin</vt:lpstr>
      <vt:lpstr>The Covenant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Church History</dc:title>
  <dc:creator>Jose</dc:creator>
  <cp:lastModifiedBy>Jose</cp:lastModifiedBy>
  <cp:revision>158</cp:revision>
  <cp:lastPrinted>2016-09-27T10:06:49Z</cp:lastPrinted>
  <dcterms:created xsi:type="dcterms:W3CDTF">2016-04-14T13:34:43Z</dcterms:created>
  <dcterms:modified xsi:type="dcterms:W3CDTF">2016-11-17T18:44:42Z</dcterms:modified>
</cp:coreProperties>
</file>