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1" r:id="rId4"/>
    <p:sldId id="259" r:id="rId5"/>
    <p:sldId id="263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10020300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6399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C8675-4343-4F0E-857B-F9216A08B289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6399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BB275-7E29-4B30-908E-454F7A8D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9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0D24C44-603C-4068-9AEA-43395AF67A4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4875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031" y="3271878"/>
            <a:ext cx="8016239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2A45A01-40BE-47C4-9736-A78FD86FD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4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5A01-40BE-47C4-9736-A78FD86FDC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11/17/2016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book by William </a:t>
            </a:r>
            <a:r>
              <a:rPr lang="en-GB" dirty="0" err="1" smtClean="0"/>
              <a:t>Dyrness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Themes in Old Testament Theology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38132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By Jose Guerra 17 Nov 2016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38132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Church </a:t>
            </a:r>
            <a:r>
              <a:rPr lang="en-US" sz="1600" dirty="0">
                <a:solidFill>
                  <a:schemeClr val="bg1"/>
                </a:solidFill>
              </a:rPr>
              <a:t>History Team - 0verseer: Pastor Ray </a:t>
            </a:r>
            <a:r>
              <a:rPr lang="en-US" sz="1600" dirty="0" err="1">
                <a:solidFill>
                  <a:schemeClr val="bg1"/>
                </a:solidFill>
              </a:rPr>
              <a:t>Poutney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Origin of Sin: The Fall</a:t>
            </a:r>
          </a:p>
          <a:p>
            <a:pPr lvl="1"/>
            <a:r>
              <a:rPr lang="en-GB" dirty="0" smtClean="0"/>
              <a:t>Boundary of Fellowship – a person’s created nature represented no barrier to fellowship with God</a:t>
            </a:r>
          </a:p>
          <a:p>
            <a:pPr lvl="1"/>
            <a:r>
              <a:rPr lang="en-GB" dirty="0" smtClean="0"/>
              <a:t>Breaking f Fellowship – Sin </a:t>
            </a:r>
            <a:r>
              <a:rPr lang="en-GB" dirty="0" smtClean="0"/>
              <a:t>enters by a free decision of Adam and Eve</a:t>
            </a:r>
            <a:endParaRPr lang="en-GB" dirty="0" smtClean="0"/>
          </a:p>
          <a:p>
            <a:pPr lvl="1"/>
            <a:r>
              <a:rPr lang="en-GB" dirty="0" smtClean="0"/>
              <a:t>Protection of Fellowship – Sin must be judged but judgement is always mixed with mercy</a:t>
            </a:r>
            <a:endParaRPr lang="en-GB" dirty="0" smtClean="0"/>
          </a:p>
          <a:p>
            <a:r>
              <a:rPr lang="en-GB" dirty="0" smtClean="0"/>
              <a:t>The Result of Sin</a:t>
            </a:r>
          </a:p>
          <a:p>
            <a:pPr lvl="1"/>
            <a:r>
              <a:rPr lang="en-GB" dirty="0" smtClean="0"/>
              <a:t>Guilt – the condition of liability to punishment at God’s hand, the state of deserving God’s wrath</a:t>
            </a:r>
          </a:p>
          <a:p>
            <a:pPr lvl="1"/>
            <a:r>
              <a:rPr lang="en-GB" dirty="0" smtClean="0"/>
              <a:t>Punishment – punishment follows to the certain response to 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212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en-GB" dirty="0" smtClean="0"/>
              <a:t>“I will establish my covenant with you…”</a:t>
            </a:r>
          </a:p>
          <a:p>
            <a:r>
              <a:rPr lang="en-GB" dirty="0" smtClean="0"/>
              <a:t>Covenant with Noah</a:t>
            </a:r>
          </a:p>
          <a:p>
            <a:r>
              <a:rPr lang="en-GB" dirty="0" smtClean="0"/>
              <a:t>Covenant with Abraham</a:t>
            </a:r>
          </a:p>
          <a:p>
            <a:r>
              <a:rPr lang="en-GB" dirty="0" smtClean="0"/>
              <a:t>Mosaic Covenant</a:t>
            </a:r>
          </a:p>
          <a:p>
            <a:r>
              <a:rPr lang="en-GB" dirty="0" smtClean="0"/>
              <a:t>Covenant with David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878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 Material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327" y="1665312"/>
            <a:ext cx="2812833" cy="4572000"/>
          </a:xfrm>
        </p:spPr>
      </p:pic>
    </p:spTree>
    <p:extLst>
      <p:ext uri="{BB962C8B-B14F-4D97-AF65-F5344CB8AC3E}">
        <p14:creationId xmlns:p14="http://schemas.microsoft.com/office/powerpoint/2010/main" val="2482242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Thinking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is the central element of the Old Testament?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636912"/>
            <a:ext cx="8503920" cy="3600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GB" dirty="0" smtClean="0"/>
              <a:t>“…the whole is best expressed as God’s creative-redemptive self-revelation, or in simpler words, his bending down to be a father to his people” – </a:t>
            </a:r>
            <a:r>
              <a:rPr lang="en-GB" sz="1600" dirty="0" smtClean="0"/>
              <a:t>William </a:t>
            </a:r>
            <a:r>
              <a:rPr lang="en-GB" sz="1600" dirty="0" err="1" smtClean="0"/>
              <a:t>Dyrness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5299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Themes in the Old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37320"/>
            <a:ext cx="4270248" cy="4572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Self-Revelation of God</a:t>
            </a:r>
          </a:p>
          <a:p>
            <a:r>
              <a:rPr lang="en-GB" sz="2400" dirty="0" smtClean="0"/>
              <a:t>The Nature of God</a:t>
            </a:r>
          </a:p>
          <a:p>
            <a:r>
              <a:rPr lang="en-GB" sz="2400" dirty="0" smtClean="0"/>
              <a:t>Creation and Providence</a:t>
            </a:r>
          </a:p>
          <a:p>
            <a:r>
              <a:rPr lang="en-GB" sz="2400" dirty="0" smtClean="0"/>
              <a:t>Man and Woman</a:t>
            </a:r>
          </a:p>
          <a:p>
            <a:r>
              <a:rPr lang="en-GB" sz="2400" dirty="0" smtClean="0"/>
              <a:t>Sin</a:t>
            </a:r>
          </a:p>
          <a:p>
            <a:r>
              <a:rPr lang="en-GB" sz="2400" dirty="0" smtClean="0"/>
              <a:t>The Covenant</a:t>
            </a:r>
          </a:p>
          <a:p>
            <a:r>
              <a:rPr lang="en-GB" sz="2400" dirty="0" smtClean="0"/>
              <a:t>The Law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4048" y="1731568"/>
            <a:ext cx="374441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Worship</a:t>
            </a:r>
          </a:p>
          <a:p>
            <a:r>
              <a:rPr lang="en-GB" sz="2400" dirty="0" smtClean="0"/>
              <a:t>Piety</a:t>
            </a:r>
          </a:p>
          <a:p>
            <a:r>
              <a:rPr lang="en-GB" sz="2400" dirty="0" smtClean="0"/>
              <a:t>Ethics</a:t>
            </a:r>
          </a:p>
          <a:p>
            <a:r>
              <a:rPr lang="en-GB" sz="2400" dirty="0" smtClean="0"/>
              <a:t>Wisdom</a:t>
            </a:r>
          </a:p>
          <a:p>
            <a:r>
              <a:rPr lang="en-GB" sz="2400" dirty="0" smtClean="0"/>
              <a:t>The Spirit of God</a:t>
            </a:r>
          </a:p>
          <a:p>
            <a:r>
              <a:rPr lang="en-GB" sz="2400" dirty="0" smtClean="0"/>
              <a:t>Prophecy</a:t>
            </a:r>
          </a:p>
          <a:p>
            <a:r>
              <a:rPr lang="en-GB" sz="2400" dirty="0" smtClean="0"/>
              <a:t>The Hope of Israel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533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en-GB" dirty="0" smtClean="0"/>
              <a:t>The nature of God leads him to relate himself to men and women in the covenant</a:t>
            </a:r>
          </a:p>
          <a:p>
            <a:r>
              <a:rPr lang="en-GB" dirty="0" smtClean="0"/>
              <a:t>The law fills out the covenant</a:t>
            </a:r>
          </a:p>
          <a:p>
            <a:r>
              <a:rPr lang="en-GB" dirty="0" smtClean="0"/>
              <a:t>The cult (formal worship) and piety grow together out of the covenant</a:t>
            </a:r>
          </a:p>
          <a:p>
            <a:r>
              <a:rPr lang="en-GB" dirty="0" smtClean="0"/>
              <a:t>Christ seals the covenant with his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85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Self-Revelation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en-GB" dirty="0" smtClean="0"/>
              <a:t>Gen 12 – God calls Abraham to leave his country and his people (God does not identify himself)</a:t>
            </a:r>
          </a:p>
          <a:p>
            <a:r>
              <a:rPr lang="en-GB" dirty="0" smtClean="0"/>
              <a:t>Gen 15 &amp; 17 – God establishes his covenant with Abraham (God identifies himself as El </a:t>
            </a:r>
            <a:r>
              <a:rPr lang="en-GB" dirty="0" err="1" smtClean="0"/>
              <a:t>Shaddai</a:t>
            </a:r>
            <a:r>
              <a:rPr lang="en-GB" dirty="0" smtClean="0"/>
              <a:t>)</a:t>
            </a:r>
          </a:p>
          <a:p>
            <a:r>
              <a:rPr lang="en-GB" dirty="0" smtClean="0"/>
              <a:t>Exodus 3 – God appears as the “angel of the Lord”</a:t>
            </a:r>
          </a:p>
          <a:p>
            <a:r>
              <a:rPr lang="en-GB" dirty="0" smtClean="0"/>
              <a:t>Exodus 6 – God identifies himself to Moses as, “I am the Lord”</a:t>
            </a:r>
          </a:p>
          <a:p>
            <a:r>
              <a:rPr lang="en-GB" dirty="0" smtClean="0"/>
              <a:t>Exodus 19/20 – God says to Moses, “You have seen what I did”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39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Nature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en-GB" dirty="0" smtClean="0"/>
              <a:t>God is Personal – God gives himself a name, he offers himself in fellowship. To know his name is to have a personal relationship with him.</a:t>
            </a:r>
          </a:p>
          <a:p>
            <a:r>
              <a:rPr lang="en-GB" dirty="0" smtClean="0"/>
              <a:t>God is Spirit – meaning wind or breath, He is the source of life.</a:t>
            </a:r>
          </a:p>
          <a:p>
            <a:r>
              <a:rPr lang="en-GB" dirty="0" smtClean="0"/>
              <a:t>God is One: Monotheism – “…The Lord our God is one Lord” </a:t>
            </a:r>
            <a:r>
              <a:rPr lang="en-GB" dirty="0" err="1" smtClean="0"/>
              <a:t>Deut</a:t>
            </a:r>
            <a:r>
              <a:rPr lang="en-GB" dirty="0" smtClean="0"/>
              <a:t> 6:4</a:t>
            </a:r>
          </a:p>
          <a:p>
            <a:r>
              <a:rPr lang="en-GB" dirty="0" smtClean="0"/>
              <a:t>The Power of God – all the works of God display his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47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Creation and Providence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en-GB" dirty="0" smtClean="0"/>
              <a:t>By Word and Work – God created the world by his word and at the same time by his direct intervention. </a:t>
            </a:r>
          </a:p>
          <a:p>
            <a:r>
              <a:rPr lang="en-GB" dirty="0" smtClean="0"/>
              <a:t>Ex Nihilo – God created the world out of nothing</a:t>
            </a:r>
          </a:p>
          <a:p>
            <a:r>
              <a:rPr lang="en-GB" dirty="0" smtClean="0"/>
              <a:t>The Character of Creation – God is the first to admire his creation and call it good</a:t>
            </a:r>
          </a:p>
          <a:p>
            <a:r>
              <a:rPr lang="en-GB" dirty="0" smtClean="0"/>
              <a:t>God’s continuing Relationship to Creation – God completes his creation and continues to care for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46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 and Woman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Special Relationship to Creation – Man and woman are the crown of creation, they are made to rule</a:t>
            </a:r>
          </a:p>
          <a:p>
            <a:r>
              <a:rPr lang="en-GB" dirty="0" smtClean="0"/>
              <a:t>The Special Relationship among Persons – God created persons man and woman, persons were made to love</a:t>
            </a:r>
          </a:p>
          <a:p>
            <a:r>
              <a:rPr lang="en-GB" dirty="0" smtClean="0"/>
              <a:t>A Special Relationship to God – man and woman are called to a higher end: to love their creator</a:t>
            </a:r>
          </a:p>
          <a:p>
            <a:r>
              <a:rPr lang="en-GB" dirty="0" smtClean="0"/>
              <a:t>“…the human race: created in the weakness of flesh from the dust, but with the capacity and appetite for God” – </a:t>
            </a:r>
            <a:r>
              <a:rPr lang="en-GB" sz="2000" dirty="0" smtClean="0"/>
              <a:t>William </a:t>
            </a:r>
            <a:r>
              <a:rPr lang="en-GB" sz="2000" dirty="0" err="1" smtClean="0"/>
              <a:t>Dyrness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7860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8160</TotalTime>
  <Words>582</Words>
  <Application>Microsoft Office PowerPoint</Application>
  <PresentationFormat>On-screen Show (4:3)</PresentationFormat>
  <Paragraphs>64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Themes in Old Testament Theology</vt:lpstr>
      <vt:lpstr>Source Material</vt:lpstr>
      <vt:lpstr>Critical Thinking Question</vt:lpstr>
      <vt:lpstr>Themes in the Old Testament</vt:lpstr>
      <vt:lpstr>Summary of Themes</vt:lpstr>
      <vt:lpstr>The Self-Revelation of God</vt:lpstr>
      <vt:lpstr>The Nature of God</vt:lpstr>
      <vt:lpstr>Creation and Providence</vt:lpstr>
      <vt:lpstr>Man and Woman</vt:lpstr>
      <vt:lpstr>Sin</vt:lpstr>
      <vt:lpstr>The Covenant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158</cp:revision>
  <cp:lastPrinted>2016-09-27T10:06:49Z</cp:lastPrinted>
  <dcterms:created xsi:type="dcterms:W3CDTF">2016-04-14T13:34:43Z</dcterms:created>
  <dcterms:modified xsi:type="dcterms:W3CDTF">2016-11-17T18:44:42Z</dcterms:modified>
</cp:coreProperties>
</file>