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9/15/2016</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9/15/2016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9/15/2016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9/15/2016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9/15/2016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9/15/2016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9/15/2016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9/15/2016</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9/15/2016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9/15/2016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9/15/2016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9/15/2016</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GB" dirty="0" smtClean="0"/>
              <a:t>Review the first 300 years</a:t>
            </a:r>
          </a:p>
        </p:txBody>
      </p:sp>
      <p:sp>
        <p:nvSpPr>
          <p:cNvPr id="3" name="Title 2"/>
          <p:cNvSpPr>
            <a:spLocks noGrp="1"/>
          </p:cNvSpPr>
          <p:nvPr>
            <p:ph type="ctrTitle"/>
          </p:nvPr>
        </p:nvSpPr>
        <p:spPr/>
        <p:txBody>
          <a:bodyPr/>
          <a:lstStyle/>
          <a:p>
            <a:r>
              <a:rPr lang="en-GB" dirty="0" smtClean="0"/>
              <a:t>Church History</a:t>
            </a:r>
            <a:endParaRPr lang="en-US" dirty="0"/>
          </a:p>
        </p:txBody>
      </p:sp>
      <p:sp>
        <p:nvSpPr>
          <p:cNvPr id="4" name="TextBox 3"/>
          <p:cNvSpPr txBox="1"/>
          <p:nvPr/>
        </p:nvSpPr>
        <p:spPr>
          <a:xfrm>
            <a:off x="3059832" y="6372036"/>
            <a:ext cx="3240360" cy="369332"/>
          </a:xfrm>
          <a:prstGeom prst="rect">
            <a:avLst/>
          </a:prstGeom>
          <a:noFill/>
        </p:spPr>
        <p:txBody>
          <a:bodyPr wrap="square" rtlCol="0">
            <a:spAutoFit/>
          </a:bodyPr>
          <a:lstStyle/>
          <a:p>
            <a:r>
              <a:rPr lang="en-US" dirty="0" smtClean="0">
                <a:solidFill>
                  <a:schemeClr val="bg1"/>
                </a:solidFill>
              </a:rPr>
              <a:t>By Jose </a:t>
            </a:r>
            <a:r>
              <a:rPr lang="en-US" dirty="0" smtClean="0">
                <a:solidFill>
                  <a:schemeClr val="bg1"/>
                </a:solidFill>
              </a:rPr>
              <a:t>Guerra 15 Sept 2016</a:t>
            </a:r>
            <a:endParaRPr lang="en-US" dirty="0">
              <a:solidFill>
                <a:schemeClr val="bg1"/>
              </a:solidFill>
            </a:endParaRPr>
          </a:p>
        </p:txBody>
      </p:sp>
    </p:spTree>
    <p:extLst>
      <p:ext uri="{BB962C8B-B14F-4D97-AF65-F5344CB8AC3E}">
        <p14:creationId xmlns:p14="http://schemas.microsoft.com/office/powerpoint/2010/main" val="371591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Primary Source Material</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816" y="1556792"/>
            <a:ext cx="3400984" cy="4673702"/>
          </a:xfrm>
          <a:prstGeom prst="rect">
            <a:avLst/>
          </a:prstGeom>
        </p:spPr>
      </p:pic>
    </p:spTree>
    <p:extLst>
      <p:ext uri="{BB962C8B-B14F-4D97-AF65-F5344CB8AC3E}">
        <p14:creationId xmlns:p14="http://schemas.microsoft.com/office/powerpoint/2010/main" val="79807068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a:t>
            </a:r>
            <a:endParaRPr lang="en-US" dirty="0"/>
          </a:p>
        </p:txBody>
      </p:sp>
      <p:sp>
        <p:nvSpPr>
          <p:cNvPr id="3" name="Content Placeholder 2"/>
          <p:cNvSpPr>
            <a:spLocks noGrp="1"/>
          </p:cNvSpPr>
          <p:nvPr>
            <p:ph sz="quarter" idx="1"/>
          </p:nvPr>
        </p:nvSpPr>
        <p:spPr/>
        <p:txBody>
          <a:bodyPr/>
          <a:lstStyle/>
          <a:p>
            <a:r>
              <a:rPr lang="en-GB" dirty="0" smtClean="0"/>
              <a:t>Hand out history outlines</a:t>
            </a:r>
          </a:p>
          <a:p>
            <a:r>
              <a:rPr lang="en-GB" dirty="0" smtClean="0"/>
              <a:t>Define the lesson timeline for the session</a:t>
            </a:r>
          </a:p>
          <a:p>
            <a:r>
              <a:rPr lang="en-GB" dirty="0" smtClean="0"/>
              <a:t>Review Resource page on EHBC website</a:t>
            </a:r>
          </a:p>
          <a:p>
            <a:r>
              <a:rPr lang="en-GB" dirty="0" smtClean="0"/>
              <a:t>Review Terms</a:t>
            </a:r>
          </a:p>
          <a:p>
            <a:r>
              <a:rPr lang="en-GB" dirty="0" smtClean="0"/>
              <a:t>Review the first 300 years of Church History</a:t>
            </a:r>
          </a:p>
          <a:p>
            <a:endParaRPr lang="en-US" dirty="0"/>
          </a:p>
        </p:txBody>
      </p:sp>
    </p:spTree>
    <p:extLst>
      <p:ext uri="{BB962C8B-B14F-4D97-AF65-F5344CB8AC3E}">
        <p14:creationId xmlns:p14="http://schemas.microsoft.com/office/powerpoint/2010/main" val="3878135686"/>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Non-Trinitarian Christian Views</a:t>
            </a:r>
            <a:endParaRPr lang="en-US" dirty="0"/>
          </a:p>
        </p:txBody>
      </p:sp>
      <p:sp>
        <p:nvSpPr>
          <p:cNvPr id="3" name="Content Placeholder 2"/>
          <p:cNvSpPr>
            <a:spLocks noGrp="1"/>
          </p:cNvSpPr>
          <p:nvPr>
            <p:ph sz="quarter" idx="1"/>
          </p:nvPr>
        </p:nvSpPr>
        <p:spPr/>
        <p:txBody>
          <a:bodyPr>
            <a:normAutofit/>
          </a:bodyPr>
          <a:lstStyle/>
          <a:p>
            <a:r>
              <a:rPr lang="en-GB" dirty="0" smtClean="0"/>
              <a:t>Gnosticism – </a:t>
            </a:r>
            <a:r>
              <a:rPr lang="en-GB" sz="2400" dirty="0" smtClean="0">
                <a:solidFill>
                  <a:schemeClr val="accent1">
                    <a:lumMod val="75000"/>
                  </a:schemeClr>
                </a:solidFill>
              </a:rPr>
              <a:t>the belief that matter is evil and that salvation (emancipation from the world) is attained through secret knowledge, spiritual truth or wisdom</a:t>
            </a:r>
          </a:p>
          <a:p>
            <a:r>
              <a:rPr lang="en-GB" dirty="0" err="1" smtClean="0"/>
              <a:t>Marcionism</a:t>
            </a:r>
            <a:r>
              <a:rPr lang="en-GB" dirty="0" smtClean="0"/>
              <a:t> – </a:t>
            </a:r>
            <a:r>
              <a:rPr lang="en-GB" sz="2400" dirty="0" smtClean="0">
                <a:solidFill>
                  <a:schemeClr val="accent1">
                    <a:lumMod val="75000"/>
                  </a:schemeClr>
                </a:solidFill>
              </a:rPr>
              <a:t>a branch of Gnosticism, accepting part of the New Testament, believing that the World is evil and the God that created it must also be evil. Thus, the Old Testament God is evil and the New Testament God is good. Also denying that Jesus took human form.</a:t>
            </a:r>
          </a:p>
          <a:p>
            <a:r>
              <a:rPr lang="en-GB" dirty="0" smtClean="0"/>
              <a:t>Arianism – </a:t>
            </a:r>
            <a:r>
              <a:rPr lang="en-GB" sz="2400" dirty="0" smtClean="0">
                <a:solidFill>
                  <a:schemeClr val="accent1">
                    <a:lumMod val="75000"/>
                  </a:schemeClr>
                </a:solidFill>
              </a:rPr>
              <a:t>the doctrines which undermine the divinity of Jesus, believing that he is not of the same substance as the father and is subordinate or a created being.</a:t>
            </a:r>
          </a:p>
          <a:p>
            <a:endParaRPr lang="en-US" dirty="0"/>
          </a:p>
        </p:txBody>
      </p:sp>
    </p:spTree>
    <p:extLst>
      <p:ext uri="{BB962C8B-B14F-4D97-AF65-F5344CB8AC3E}">
        <p14:creationId xmlns:p14="http://schemas.microsoft.com/office/powerpoint/2010/main" val="23652604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640" y="260648"/>
            <a:ext cx="8751848" cy="5927092"/>
          </a:xfrm>
          <a:prstGeom prst="rect">
            <a:avLst/>
          </a:prstGeom>
        </p:spPr>
      </p:pic>
    </p:spTree>
    <p:extLst>
      <p:ext uri="{BB962C8B-B14F-4D97-AF65-F5344CB8AC3E}">
        <p14:creationId xmlns:p14="http://schemas.microsoft.com/office/powerpoint/2010/main" val="392828059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780" y="332664"/>
            <a:ext cx="8718708" cy="5904648"/>
          </a:xfrm>
          <a:prstGeom prst="rect">
            <a:avLst/>
          </a:prstGeom>
        </p:spPr>
      </p:pic>
    </p:spTree>
    <p:extLst>
      <p:ext uri="{BB962C8B-B14F-4D97-AF65-F5344CB8AC3E}">
        <p14:creationId xmlns:p14="http://schemas.microsoft.com/office/powerpoint/2010/main" val="3768276436"/>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459</TotalTime>
  <Words>160</Words>
  <Application>Microsoft Office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Civic</vt:lpstr>
      <vt:lpstr>Church History</vt:lpstr>
      <vt:lpstr>Primary Source Material</vt:lpstr>
      <vt:lpstr>Agenda</vt:lpstr>
      <vt:lpstr>Non-Trinitarian Christian Views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History</dc:title>
  <dc:creator>Jose</dc:creator>
  <cp:lastModifiedBy>Jose</cp:lastModifiedBy>
  <cp:revision>40</cp:revision>
  <dcterms:created xsi:type="dcterms:W3CDTF">2016-04-14T13:34:43Z</dcterms:created>
  <dcterms:modified xsi:type="dcterms:W3CDTF">2016-09-15T16:13:58Z</dcterms:modified>
</cp:coreProperties>
</file>